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1479" r:id="rId2"/>
    <p:sldId id="1480" r:id="rId3"/>
    <p:sldId id="1474" r:id="rId4"/>
    <p:sldId id="1475" r:id="rId5"/>
    <p:sldId id="1478" r:id="rId6"/>
    <p:sldId id="1476" r:id="rId7"/>
    <p:sldId id="1477" r:id="rId8"/>
    <p:sldId id="1488" r:id="rId9"/>
    <p:sldId id="1489" r:id="rId10"/>
    <p:sldId id="1490" r:id="rId11"/>
    <p:sldId id="1491" r:id="rId12"/>
    <p:sldId id="1492" r:id="rId13"/>
    <p:sldId id="1484" r:id="rId14"/>
    <p:sldId id="1485" r:id="rId15"/>
    <p:sldId id="1486" r:id="rId16"/>
    <p:sldId id="1487" r:id="rId17"/>
    <p:sldId id="256" r:id="rId18"/>
    <p:sldId id="257" r:id="rId19"/>
    <p:sldId id="258" r:id="rId20"/>
    <p:sldId id="259" r:id="rId21"/>
    <p:sldId id="261" r:id="rId22"/>
    <p:sldId id="260" r:id="rId23"/>
    <p:sldId id="1481" r:id="rId24"/>
    <p:sldId id="1482" r:id="rId25"/>
    <p:sldId id="14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59592-8036-4DB5-A40A-A7F81D2F8B2E}" v="1867" dt="2022-11-16T05:16:58.4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844" autoAdjust="0"/>
  </p:normalViewPr>
  <p:slideViewPr>
    <p:cSldViewPr snapToGrid="0">
      <p:cViewPr varScale="1">
        <p:scale>
          <a:sx n="81" d="100"/>
          <a:sy n="81" d="100"/>
        </p:scale>
        <p:origin x="9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 Mengqi" userId="3add5a6b-4ce8-489d-9206-e553e9fbb29c" providerId="ADAL" clId="{98A59592-8036-4DB5-A40A-A7F81D2F8B2E}"/>
    <pc:docChg chg="undo custSel addSld delSld modSld sldOrd">
      <pc:chgData name="JIA Mengqi" userId="3add5a6b-4ce8-489d-9206-e553e9fbb29c" providerId="ADAL" clId="{98A59592-8036-4DB5-A40A-A7F81D2F8B2E}" dt="2022-11-17T09:04:58.299" v="3582" actId="20577"/>
      <pc:docMkLst>
        <pc:docMk/>
      </pc:docMkLst>
      <pc:sldChg chg="addSp delSp modSp mod">
        <pc:chgData name="JIA Mengqi" userId="3add5a6b-4ce8-489d-9206-e553e9fbb29c" providerId="ADAL" clId="{98A59592-8036-4DB5-A40A-A7F81D2F8B2E}" dt="2022-10-27T07:19:38.241" v="611" actId="1076"/>
        <pc:sldMkLst>
          <pc:docMk/>
          <pc:sldMk cId="1853670141" sldId="256"/>
        </pc:sldMkLst>
        <pc:spChg chg="del">
          <ac:chgData name="JIA Mengqi" userId="3add5a6b-4ce8-489d-9206-e553e9fbb29c" providerId="ADAL" clId="{98A59592-8036-4DB5-A40A-A7F81D2F8B2E}" dt="2022-10-25T04:53:18.907" v="0" actId="478"/>
          <ac:spMkLst>
            <pc:docMk/>
            <pc:sldMk cId="1853670141" sldId="256"/>
            <ac:spMk id="2" creationId="{14C59364-897C-FEE7-4ABA-39B80C02B884}"/>
          </ac:spMkLst>
        </pc:spChg>
        <pc:spChg chg="del">
          <ac:chgData name="JIA Mengqi" userId="3add5a6b-4ce8-489d-9206-e553e9fbb29c" providerId="ADAL" clId="{98A59592-8036-4DB5-A40A-A7F81D2F8B2E}" dt="2022-10-25T04:53:18.907" v="0" actId="478"/>
          <ac:spMkLst>
            <pc:docMk/>
            <pc:sldMk cId="1853670141" sldId="256"/>
            <ac:spMk id="3" creationId="{596064C2-C4FB-64F0-8FC8-5A7925006B22}"/>
          </ac:spMkLst>
        </pc:spChg>
        <pc:spChg chg="add mod">
          <ac:chgData name="JIA Mengqi" userId="3add5a6b-4ce8-489d-9206-e553e9fbb29c" providerId="ADAL" clId="{98A59592-8036-4DB5-A40A-A7F81D2F8B2E}" dt="2022-10-27T07:18:55.251" v="583" actId="1076"/>
          <ac:spMkLst>
            <pc:docMk/>
            <pc:sldMk cId="1853670141" sldId="256"/>
            <ac:spMk id="8" creationId="{3A6211DF-965A-1482-286B-294D0D8E6593}"/>
          </ac:spMkLst>
        </pc:spChg>
        <pc:spChg chg="add mod">
          <ac:chgData name="JIA Mengqi" userId="3add5a6b-4ce8-489d-9206-e553e9fbb29c" providerId="ADAL" clId="{98A59592-8036-4DB5-A40A-A7F81D2F8B2E}" dt="2022-10-27T07:18:55.251" v="583" actId="1076"/>
          <ac:spMkLst>
            <pc:docMk/>
            <pc:sldMk cId="1853670141" sldId="256"/>
            <ac:spMk id="9" creationId="{6BBD2B0C-890A-D7E0-D798-441C3DFF5FA9}"/>
          </ac:spMkLst>
        </pc:spChg>
        <pc:spChg chg="add mod">
          <ac:chgData name="JIA Mengqi" userId="3add5a6b-4ce8-489d-9206-e553e9fbb29c" providerId="ADAL" clId="{98A59592-8036-4DB5-A40A-A7F81D2F8B2E}" dt="2022-10-27T07:18:55.251" v="583" actId="1076"/>
          <ac:spMkLst>
            <pc:docMk/>
            <pc:sldMk cId="1853670141" sldId="256"/>
            <ac:spMk id="10" creationId="{14FA00FC-26DF-6989-39A9-D6F390C39C71}"/>
          </ac:spMkLst>
        </pc:spChg>
        <pc:spChg chg="add mod">
          <ac:chgData name="JIA Mengqi" userId="3add5a6b-4ce8-489d-9206-e553e9fbb29c" providerId="ADAL" clId="{98A59592-8036-4DB5-A40A-A7F81D2F8B2E}" dt="2022-10-27T07:18:55.251" v="583" actId="1076"/>
          <ac:spMkLst>
            <pc:docMk/>
            <pc:sldMk cId="1853670141" sldId="256"/>
            <ac:spMk id="11" creationId="{63AE7AB4-5EE2-5064-653E-13521631BD60}"/>
          </ac:spMkLst>
        </pc:spChg>
        <pc:spChg chg="add mod">
          <ac:chgData name="JIA Mengqi" userId="3add5a6b-4ce8-489d-9206-e553e9fbb29c" providerId="ADAL" clId="{98A59592-8036-4DB5-A40A-A7F81D2F8B2E}" dt="2022-10-27T07:17:35.922" v="581" actId="1076"/>
          <ac:spMkLst>
            <pc:docMk/>
            <pc:sldMk cId="1853670141" sldId="256"/>
            <ac:spMk id="22" creationId="{54085D1D-229F-7F5B-A36B-5F00D7F70DE6}"/>
          </ac:spMkLst>
        </pc:spChg>
        <pc:spChg chg="add mod">
          <ac:chgData name="JIA Mengqi" userId="3add5a6b-4ce8-489d-9206-e553e9fbb29c" providerId="ADAL" clId="{98A59592-8036-4DB5-A40A-A7F81D2F8B2E}" dt="2022-10-27T07:19:38.241" v="611" actId="1076"/>
          <ac:spMkLst>
            <pc:docMk/>
            <pc:sldMk cId="1853670141" sldId="256"/>
            <ac:spMk id="32" creationId="{BDC0A288-4EBB-90F7-F022-C83688DF2783}"/>
          </ac:spMkLst>
        </pc:spChg>
        <pc:picChg chg="add del mod modCrop">
          <ac:chgData name="JIA Mengqi" userId="3add5a6b-4ce8-489d-9206-e553e9fbb29c" providerId="ADAL" clId="{98A59592-8036-4DB5-A40A-A7F81D2F8B2E}" dt="2022-10-25T08:33:44.535" v="152" actId="478"/>
          <ac:picMkLst>
            <pc:docMk/>
            <pc:sldMk cId="1853670141" sldId="256"/>
            <ac:picMk id="5" creationId="{A8096075-4147-C815-CCB8-B8168FF41389}"/>
          </ac:picMkLst>
        </pc:picChg>
        <pc:picChg chg="add mod modCrop">
          <ac:chgData name="JIA Mengqi" userId="3add5a6b-4ce8-489d-9206-e553e9fbb29c" providerId="ADAL" clId="{98A59592-8036-4DB5-A40A-A7F81D2F8B2E}" dt="2022-10-27T07:17:35.922" v="581" actId="1076"/>
          <ac:picMkLst>
            <pc:docMk/>
            <pc:sldMk cId="1853670141" sldId="256"/>
            <ac:picMk id="7" creationId="{321FA222-5714-4D03-9A0C-7A5B55214C85}"/>
          </ac:picMkLst>
        </pc:picChg>
        <pc:picChg chg="add mod">
          <ac:chgData name="JIA Mengqi" userId="3add5a6b-4ce8-489d-9206-e553e9fbb29c" providerId="ADAL" clId="{98A59592-8036-4DB5-A40A-A7F81D2F8B2E}" dt="2022-10-27T07:17:35.922" v="581" actId="1076"/>
          <ac:picMkLst>
            <pc:docMk/>
            <pc:sldMk cId="1853670141" sldId="256"/>
            <ac:picMk id="21" creationId="{FBD06F1D-BB2F-AC0A-131C-09216616794E}"/>
          </ac:picMkLst>
        </pc:picChg>
        <pc:picChg chg="add mod ord modCrop">
          <ac:chgData name="JIA Mengqi" userId="3add5a6b-4ce8-489d-9206-e553e9fbb29c" providerId="ADAL" clId="{98A59592-8036-4DB5-A40A-A7F81D2F8B2E}" dt="2022-10-27T07:19:00.283" v="584" actId="732"/>
          <ac:picMkLst>
            <pc:docMk/>
            <pc:sldMk cId="1853670141" sldId="256"/>
            <ac:picMk id="24" creationId="{3884B4C6-4147-7A88-E82C-AC73027C2664}"/>
          </ac:picMkLst>
        </pc:picChg>
        <pc:picChg chg="add mod modCrop">
          <ac:chgData name="JIA Mengqi" userId="3add5a6b-4ce8-489d-9206-e553e9fbb29c" providerId="ADAL" clId="{98A59592-8036-4DB5-A40A-A7F81D2F8B2E}" dt="2022-10-27T07:17:35.922" v="581" actId="1076"/>
          <ac:picMkLst>
            <pc:docMk/>
            <pc:sldMk cId="1853670141" sldId="256"/>
            <ac:picMk id="29" creationId="{42752A2B-9D60-6494-3C37-308F0D660BD2}"/>
          </ac:picMkLst>
        </pc:picChg>
        <pc:picChg chg="add mod">
          <ac:chgData name="JIA Mengqi" userId="3add5a6b-4ce8-489d-9206-e553e9fbb29c" providerId="ADAL" clId="{98A59592-8036-4DB5-A40A-A7F81D2F8B2E}" dt="2022-10-25T08:50:26.852" v="198" actId="1076"/>
          <ac:picMkLst>
            <pc:docMk/>
            <pc:sldMk cId="1853670141" sldId="256"/>
            <ac:picMk id="31" creationId="{A0B99C00-4EEE-4736-2D21-684156D93A99}"/>
          </ac:picMkLst>
        </pc:picChg>
        <pc:cxnChg chg="add mod">
          <ac:chgData name="JIA Mengqi" userId="3add5a6b-4ce8-489d-9206-e553e9fbb29c" providerId="ADAL" clId="{98A59592-8036-4DB5-A40A-A7F81D2F8B2E}" dt="2022-10-27T07:18:55.251" v="583" actId="1076"/>
          <ac:cxnSpMkLst>
            <pc:docMk/>
            <pc:sldMk cId="1853670141" sldId="256"/>
            <ac:cxnSpMk id="13" creationId="{7E1B488B-56CE-7C0B-9EE1-7493EEBBBDF2}"/>
          </ac:cxnSpMkLst>
        </pc:cxnChg>
        <pc:cxnChg chg="add mod">
          <ac:chgData name="JIA Mengqi" userId="3add5a6b-4ce8-489d-9206-e553e9fbb29c" providerId="ADAL" clId="{98A59592-8036-4DB5-A40A-A7F81D2F8B2E}" dt="2022-10-27T07:18:55.251" v="583" actId="1076"/>
          <ac:cxnSpMkLst>
            <pc:docMk/>
            <pc:sldMk cId="1853670141" sldId="256"/>
            <ac:cxnSpMk id="16" creationId="{677D8A70-27DF-A8A9-B4C1-40D5A7E848D7}"/>
          </ac:cxnSpMkLst>
        </pc:cxnChg>
      </pc:sldChg>
      <pc:sldChg chg="addSp delSp modSp new mod">
        <pc:chgData name="JIA Mengqi" userId="3add5a6b-4ce8-489d-9206-e553e9fbb29c" providerId="ADAL" clId="{98A59592-8036-4DB5-A40A-A7F81D2F8B2E}" dt="2022-10-26T08:54:35.835" v="330" actId="478"/>
        <pc:sldMkLst>
          <pc:docMk/>
          <pc:sldMk cId="3122871465" sldId="257"/>
        </pc:sldMkLst>
        <pc:spChg chg="add mod">
          <ac:chgData name="JIA Mengqi" userId="3add5a6b-4ce8-489d-9206-e553e9fbb29c" providerId="ADAL" clId="{98A59592-8036-4DB5-A40A-A7F81D2F8B2E}" dt="2022-10-25T09:06:57.514" v="295" actId="1076"/>
          <ac:spMkLst>
            <pc:docMk/>
            <pc:sldMk cId="3122871465" sldId="257"/>
            <ac:spMk id="7" creationId="{2D82510C-6A35-1492-7BFB-88508B92C911}"/>
          </ac:spMkLst>
        </pc:spChg>
        <pc:spChg chg="add mod">
          <ac:chgData name="JIA Mengqi" userId="3add5a6b-4ce8-489d-9206-e553e9fbb29c" providerId="ADAL" clId="{98A59592-8036-4DB5-A40A-A7F81D2F8B2E}" dt="2022-10-25T09:04:11.442" v="264" actId="1076"/>
          <ac:spMkLst>
            <pc:docMk/>
            <pc:sldMk cId="3122871465" sldId="257"/>
            <ac:spMk id="14" creationId="{ACEB61AE-6FA4-2E1E-1169-018D57EED90A}"/>
          </ac:spMkLst>
        </pc:spChg>
        <pc:spChg chg="add del mod">
          <ac:chgData name="JIA Mengqi" userId="3add5a6b-4ce8-489d-9206-e553e9fbb29c" providerId="ADAL" clId="{98A59592-8036-4DB5-A40A-A7F81D2F8B2E}" dt="2022-10-26T08:54:35.835" v="330" actId="478"/>
          <ac:spMkLst>
            <pc:docMk/>
            <pc:sldMk cId="3122871465" sldId="257"/>
            <ac:spMk id="16" creationId="{048B306D-A131-F0ED-FDBE-7F6DCCAB7774}"/>
          </ac:spMkLst>
        </pc:spChg>
        <pc:picChg chg="add del mod">
          <ac:chgData name="JIA Mengqi" userId="3add5a6b-4ce8-489d-9206-e553e9fbb29c" providerId="ADAL" clId="{98A59592-8036-4DB5-A40A-A7F81D2F8B2E}" dt="2022-10-25T08:56:13.621" v="202" actId="478"/>
          <ac:picMkLst>
            <pc:docMk/>
            <pc:sldMk cId="3122871465" sldId="257"/>
            <ac:picMk id="3" creationId="{44C3EC39-4C7C-6733-CA97-6F29E126D168}"/>
          </ac:picMkLst>
        </pc:picChg>
        <pc:picChg chg="add mod">
          <ac:chgData name="JIA Mengqi" userId="3add5a6b-4ce8-489d-9206-e553e9fbb29c" providerId="ADAL" clId="{98A59592-8036-4DB5-A40A-A7F81D2F8B2E}" dt="2022-10-25T09:06:57.514" v="295" actId="1076"/>
          <ac:picMkLst>
            <pc:docMk/>
            <pc:sldMk cId="3122871465" sldId="257"/>
            <ac:picMk id="5" creationId="{2A9C0B49-5710-12C2-862A-E09555FDEFF2}"/>
          </ac:picMkLst>
        </pc:picChg>
        <pc:picChg chg="add mod modCrop">
          <ac:chgData name="JIA Mengqi" userId="3add5a6b-4ce8-489d-9206-e553e9fbb29c" providerId="ADAL" clId="{98A59592-8036-4DB5-A40A-A7F81D2F8B2E}" dt="2022-10-25T09:06:29.619" v="292" actId="1076"/>
          <ac:picMkLst>
            <pc:docMk/>
            <pc:sldMk cId="3122871465" sldId="257"/>
            <ac:picMk id="9" creationId="{E4FA5D2C-BD59-4E58-298A-E0F673D4A6BA}"/>
          </ac:picMkLst>
        </pc:picChg>
        <pc:picChg chg="add mod modCrop">
          <ac:chgData name="JIA Mengqi" userId="3add5a6b-4ce8-489d-9206-e553e9fbb29c" providerId="ADAL" clId="{98A59592-8036-4DB5-A40A-A7F81D2F8B2E}" dt="2022-10-25T09:06:57.514" v="295" actId="1076"/>
          <ac:picMkLst>
            <pc:docMk/>
            <pc:sldMk cId="3122871465" sldId="257"/>
            <ac:picMk id="11" creationId="{E675FEFB-7C81-E98F-9A68-C2D339E2A6AB}"/>
          </ac:picMkLst>
        </pc:picChg>
        <pc:picChg chg="add mod">
          <ac:chgData name="JIA Mengqi" userId="3add5a6b-4ce8-489d-9206-e553e9fbb29c" providerId="ADAL" clId="{98A59592-8036-4DB5-A40A-A7F81D2F8B2E}" dt="2022-10-25T09:06:17.747" v="286" actId="1076"/>
          <ac:picMkLst>
            <pc:docMk/>
            <pc:sldMk cId="3122871465" sldId="257"/>
            <ac:picMk id="13" creationId="{FE4A9096-7A22-4A15-AF9F-FF9AFD1BF774}"/>
          </ac:picMkLst>
        </pc:picChg>
        <pc:picChg chg="add mod ord">
          <ac:chgData name="JIA Mengqi" userId="3add5a6b-4ce8-489d-9206-e553e9fbb29c" providerId="ADAL" clId="{98A59592-8036-4DB5-A40A-A7F81D2F8B2E}" dt="2022-10-25T09:06:30.890" v="293" actId="1076"/>
          <ac:picMkLst>
            <pc:docMk/>
            <pc:sldMk cId="3122871465" sldId="257"/>
            <ac:picMk id="15" creationId="{C3D97F8A-E72B-22FC-11EE-D11C2EED6405}"/>
          </ac:picMkLst>
        </pc:picChg>
      </pc:sldChg>
      <pc:sldChg chg="addSp delSp modSp new mod">
        <pc:chgData name="JIA Mengqi" userId="3add5a6b-4ce8-489d-9206-e553e9fbb29c" providerId="ADAL" clId="{98A59592-8036-4DB5-A40A-A7F81D2F8B2E}" dt="2022-10-25T11:48:52.824" v="301" actId="14100"/>
        <pc:sldMkLst>
          <pc:docMk/>
          <pc:sldMk cId="163821724" sldId="258"/>
        </pc:sldMkLst>
        <pc:picChg chg="add del mod">
          <ac:chgData name="JIA Mengqi" userId="3add5a6b-4ce8-489d-9206-e553e9fbb29c" providerId="ADAL" clId="{98A59592-8036-4DB5-A40A-A7F81D2F8B2E}" dt="2022-10-25T09:05:47.590" v="273" actId="21"/>
          <ac:picMkLst>
            <pc:docMk/>
            <pc:sldMk cId="163821724" sldId="258"/>
            <ac:picMk id="3" creationId="{7F8047EB-E8F0-7AEC-DC11-9B10AF5D8A02}"/>
          </ac:picMkLst>
        </pc:picChg>
        <pc:picChg chg="add mod">
          <ac:chgData name="JIA Mengqi" userId="3add5a6b-4ce8-489d-9206-e553e9fbb29c" providerId="ADAL" clId="{98A59592-8036-4DB5-A40A-A7F81D2F8B2E}" dt="2022-10-25T11:48:52.824" v="301" actId="14100"/>
          <ac:picMkLst>
            <pc:docMk/>
            <pc:sldMk cId="163821724" sldId="258"/>
            <ac:picMk id="5" creationId="{8BB4FC8C-A486-1664-878D-3ED7A40CF841}"/>
          </ac:picMkLst>
        </pc:picChg>
      </pc:sldChg>
      <pc:sldChg chg="addSp delSp modSp new mod">
        <pc:chgData name="JIA Mengqi" userId="3add5a6b-4ce8-489d-9206-e553e9fbb29c" providerId="ADAL" clId="{98A59592-8036-4DB5-A40A-A7F81D2F8B2E}" dt="2022-10-27T05:18:27.320" v="578" actId="1076"/>
        <pc:sldMkLst>
          <pc:docMk/>
          <pc:sldMk cId="396544226" sldId="259"/>
        </pc:sldMkLst>
        <pc:spChg chg="add mod">
          <ac:chgData name="JIA Mengqi" userId="3add5a6b-4ce8-489d-9206-e553e9fbb29c" providerId="ADAL" clId="{98A59592-8036-4DB5-A40A-A7F81D2F8B2E}" dt="2022-10-27T05:18:27.320" v="578" actId="1076"/>
          <ac:spMkLst>
            <pc:docMk/>
            <pc:sldMk cId="396544226" sldId="259"/>
            <ac:spMk id="9" creationId="{136BA513-88A8-4A19-8CA5-A4898E5CCFA9}"/>
          </ac:spMkLst>
        </pc:spChg>
        <pc:spChg chg="add mod">
          <ac:chgData name="JIA Mengqi" userId="3add5a6b-4ce8-489d-9206-e553e9fbb29c" providerId="ADAL" clId="{98A59592-8036-4DB5-A40A-A7F81D2F8B2E}" dt="2022-10-27T05:18:27.320" v="578" actId="1076"/>
          <ac:spMkLst>
            <pc:docMk/>
            <pc:sldMk cId="396544226" sldId="259"/>
            <ac:spMk id="13" creationId="{F0F1AECD-C78B-7ABD-7855-BAE0A8FF96E8}"/>
          </ac:spMkLst>
        </pc:spChg>
        <pc:picChg chg="add mod modCrop">
          <ac:chgData name="JIA Mengqi" userId="3add5a6b-4ce8-489d-9206-e553e9fbb29c" providerId="ADAL" clId="{98A59592-8036-4DB5-A40A-A7F81D2F8B2E}" dt="2022-10-27T05:18:27.320" v="578" actId="1076"/>
          <ac:picMkLst>
            <pc:docMk/>
            <pc:sldMk cId="396544226" sldId="259"/>
            <ac:picMk id="3" creationId="{79712B10-C10D-4FFB-919A-AF7B91C01CE6}"/>
          </ac:picMkLst>
        </pc:picChg>
        <pc:picChg chg="add mod">
          <ac:chgData name="JIA Mengqi" userId="3add5a6b-4ce8-489d-9206-e553e9fbb29c" providerId="ADAL" clId="{98A59592-8036-4DB5-A40A-A7F81D2F8B2E}" dt="2022-10-27T05:18:27.320" v="578" actId="1076"/>
          <ac:picMkLst>
            <pc:docMk/>
            <pc:sldMk cId="396544226" sldId="259"/>
            <ac:picMk id="5" creationId="{78544354-095B-0719-7AE2-89E37B1BA114}"/>
          </ac:picMkLst>
        </pc:picChg>
        <pc:picChg chg="add mod">
          <ac:chgData name="JIA Mengqi" userId="3add5a6b-4ce8-489d-9206-e553e9fbb29c" providerId="ADAL" clId="{98A59592-8036-4DB5-A40A-A7F81D2F8B2E}" dt="2022-10-27T05:18:27.320" v="578" actId="1076"/>
          <ac:picMkLst>
            <pc:docMk/>
            <pc:sldMk cId="396544226" sldId="259"/>
            <ac:picMk id="7" creationId="{6BD06AE8-FCBE-5F6C-78CB-8648996B2006}"/>
          </ac:picMkLst>
        </pc:picChg>
        <pc:picChg chg="add mod modCrop">
          <ac:chgData name="JIA Mengqi" userId="3add5a6b-4ce8-489d-9206-e553e9fbb29c" providerId="ADAL" clId="{98A59592-8036-4DB5-A40A-A7F81D2F8B2E}" dt="2022-10-27T05:18:27.320" v="578" actId="1076"/>
          <ac:picMkLst>
            <pc:docMk/>
            <pc:sldMk cId="396544226" sldId="259"/>
            <ac:picMk id="11" creationId="{E5EE406B-8811-4CE3-AF92-228D24E95865}"/>
          </ac:picMkLst>
        </pc:picChg>
        <pc:picChg chg="add del mod">
          <ac:chgData name="JIA Mengqi" userId="3add5a6b-4ce8-489d-9206-e553e9fbb29c" providerId="ADAL" clId="{98A59592-8036-4DB5-A40A-A7F81D2F8B2E}" dt="2022-10-26T08:58:58.730" v="375" actId="478"/>
          <ac:picMkLst>
            <pc:docMk/>
            <pc:sldMk cId="396544226" sldId="259"/>
            <ac:picMk id="15" creationId="{A0F6E157-57C2-947C-3666-A3DBEA8F9D91}"/>
          </ac:picMkLst>
        </pc:picChg>
        <pc:picChg chg="add mod">
          <ac:chgData name="JIA Mengqi" userId="3add5a6b-4ce8-489d-9206-e553e9fbb29c" providerId="ADAL" clId="{98A59592-8036-4DB5-A40A-A7F81D2F8B2E}" dt="2022-10-26T08:59:24.048" v="378" actId="1076"/>
          <ac:picMkLst>
            <pc:docMk/>
            <pc:sldMk cId="396544226" sldId="259"/>
            <ac:picMk id="17" creationId="{88A5772E-6F4A-C2EC-FEAA-44A230AC06FE}"/>
          </ac:picMkLst>
        </pc:picChg>
      </pc:sldChg>
      <pc:sldChg chg="addSp modSp new mod">
        <pc:chgData name="JIA Mengqi" userId="3add5a6b-4ce8-489d-9206-e553e9fbb29c" providerId="ADAL" clId="{98A59592-8036-4DB5-A40A-A7F81D2F8B2E}" dt="2022-11-03T09:20:46.890" v="932" actId="20577"/>
        <pc:sldMkLst>
          <pc:docMk/>
          <pc:sldMk cId="3691899199" sldId="260"/>
        </pc:sldMkLst>
        <pc:spChg chg="add mod">
          <ac:chgData name="JIA Mengqi" userId="3add5a6b-4ce8-489d-9206-e553e9fbb29c" providerId="ADAL" clId="{98A59592-8036-4DB5-A40A-A7F81D2F8B2E}" dt="2022-11-03T09:20:46.890" v="932" actId="20577"/>
          <ac:spMkLst>
            <pc:docMk/>
            <pc:sldMk cId="3691899199" sldId="260"/>
            <ac:spMk id="4" creationId="{63755572-17D8-AA64-8440-6AE1E7D38EB6}"/>
          </ac:spMkLst>
        </pc:spChg>
        <pc:spChg chg="add mod">
          <ac:chgData name="JIA Mengqi" userId="3add5a6b-4ce8-489d-9206-e553e9fbb29c" providerId="ADAL" clId="{98A59592-8036-4DB5-A40A-A7F81D2F8B2E}" dt="2022-10-26T09:07:54.335" v="481" actId="1076"/>
          <ac:spMkLst>
            <pc:docMk/>
            <pc:sldMk cId="3691899199" sldId="260"/>
            <ac:spMk id="8" creationId="{2423C7E2-C3F9-B1F2-C155-AD88922742B3}"/>
          </ac:spMkLst>
        </pc:spChg>
        <pc:spChg chg="add mod">
          <ac:chgData name="JIA Mengqi" userId="3add5a6b-4ce8-489d-9206-e553e9fbb29c" providerId="ADAL" clId="{98A59592-8036-4DB5-A40A-A7F81D2F8B2E}" dt="2022-10-26T09:06:15.944" v="462" actId="1076"/>
          <ac:spMkLst>
            <pc:docMk/>
            <pc:sldMk cId="3691899199" sldId="260"/>
            <ac:spMk id="9" creationId="{F14AA121-95A9-C73F-7577-A05EC29AAB7F}"/>
          </ac:spMkLst>
        </pc:spChg>
        <pc:spChg chg="add mod">
          <ac:chgData name="JIA Mengqi" userId="3add5a6b-4ce8-489d-9206-e553e9fbb29c" providerId="ADAL" clId="{98A59592-8036-4DB5-A40A-A7F81D2F8B2E}" dt="2022-10-26T09:08:12.880" v="485" actId="14100"/>
          <ac:spMkLst>
            <pc:docMk/>
            <pc:sldMk cId="3691899199" sldId="260"/>
            <ac:spMk id="11" creationId="{0BAC12CC-5EE2-E383-C368-47BE6DD2DFC0}"/>
          </ac:spMkLst>
        </pc:spChg>
        <pc:picChg chg="add mod">
          <ac:chgData name="JIA Mengqi" userId="3add5a6b-4ce8-489d-9206-e553e9fbb29c" providerId="ADAL" clId="{98A59592-8036-4DB5-A40A-A7F81D2F8B2E}" dt="2022-10-26T09:07:43.335" v="476" actId="1076"/>
          <ac:picMkLst>
            <pc:docMk/>
            <pc:sldMk cId="3691899199" sldId="260"/>
            <ac:picMk id="3" creationId="{0FD5E84E-6D23-FC55-BF1E-DC596500E01C}"/>
          </ac:picMkLst>
        </pc:picChg>
        <pc:picChg chg="add mod ord modCrop">
          <ac:chgData name="JIA Mengqi" userId="3add5a6b-4ce8-489d-9206-e553e9fbb29c" providerId="ADAL" clId="{98A59592-8036-4DB5-A40A-A7F81D2F8B2E}" dt="2022-10-26T09:07:58.591" v="483" actId="14100"/>
          <ac:picMkLst>
            <pc:docMk/>
            <pc:sldMk cId="3691899199" sldId="260"/>
            <ac:picMk id="5" creationId="{D3348454-443C-1FCF-E530-98B3569AC296}"/>
          </ac:picMkLst>
        </pc:picChg>
        <pc:picChg chg="add mod">
          <ac:chgData name="JIA Mengqi" userId="3add5a6b-4ce8-489d-9206-e553e9fbb29c" providerId="ADAL" clId="{98A59592-8036-4DB5-A40A-A7F81D2F8B2E}" dt="2022-10-26T09:08:08.751" v="484" actId="14100"/>
          <ac:picMkLst>
            <pc:docMk/>
            <pc:sldMk cId="3691899199" sldId="260"/>
            <ac:picMk id="7" creationId="{87D20253-E269-71CA-3F9C-E6A46E3C1B92}"/>
          </ac:picMkLst>
        </pc:picChg>
      </pc:sldChg>
      <pc:sldChg chg="addSp modSp new mod">
        <pc:chgData name="JIA Mengqi" userId="3add5a6b-4ce8-489d-9206-e553e9fbb29c" providerId="ADAL" clId="{98A59592-8036-4DB5-A40A-A7F81D2F8B2E}" dt="2022-10-26T12:53:35.768" v="577" actId="1076"/>
        <pc:sldMkLst>
          <pc:docMk/>
          <pc:sldMk cId="1718873815" sldId="261"/>
        </pc:sldMkLst>
        <pc:spChg chg="add mod">
          <ac:chgData name="JIA Mengqi" userId="3add5a6b-4ce8-489d-9206-e553e9fbb29c" providerId="ADAL" clId="{98A59592-8036-4DB5-A40A-A7F81D2F8B2E}" dt="2022-10-26T12:53:35.768" v="577" actId="1076"/>
          <ac:spMkLst>
            <pc:docMk/>
            <pc:sldMk cId="1718873815" sldId="261"/>
            <ac:spMk id="6" creationId="{8A5A9F57-30BE-8646-B01B-F93E64A4FEE7}"/>
          </ac:spMkLst>
        </pc:spChg>
        <pc:spChg chg="add mod">
          <ac:chgData name="JIA Mengqi" userId="3add5a6b-4ce8-489d-9206-e553e9fbb29c" providerId="ADAL" clId="{98A59592-8036-4DB5-A40A-A7F81D2F8B2E}" dt="2022-10-26T12:53:35.768" v="577" actId="1076"/>
          <ac:spMkLst>
            <pc:docMk/>
            <pc:sldMk cId="1718873815" sldId="261"/>
            <ac:spMk id="11" creationId="{2BCFBD37-DB26-62B3-041B-B741E696FFBF}"/>
          </ac:spMkLst>
        </pc:spChg>
        <pc:picChg chg="add mod">
          <ac:chgData name="JIA Mengqi" userId="3add5a6b-4ce8-489d-9206-e553e9fbb29c" providerId="ADAL" clId="{98A59592-8036-4DB5-A40A-A7F81D2F8B2E}" dt="2022-10-26T12:53:35.768" v="577" actId="1076"/>
          <ac:picMkLst>
            <pc:docMk/>
            <pc:sldMk cId="1718873815" sldId="261"/>
            <ac:picMk id="3" creationId="{570E0ACE-79EF-8935-EEEC-C0C34F191C81}"/>
          </ac:picMkLst>
        </pc:picChg>
        <pc:picChg chg="add mod">
          <ac:chgData name="JIA Mengqi" userId="3add5a6b-4ce8-489d-9206-e553e9fbb29c" providerId="ADAL" clId="{98A59592-8036-4DB5-A40A-A7F81D2F8B2E}" dt="2022-10-26T12:53:35.768" v="577" actId="1076"/>
          <ac:picMkLst>
            <pc:docMk/>
            <pc:sldMk cId="1718873815" sldId="261"/>
            <ac:picMk id="5" creationId="{D7F74486-DFF0-23DB-7FD4-C705EF3AB883}"/>
          </ac:picMkLst>
        </pc:picChg>
        <pc:cxnChg chg="add mod">
          <ac:chgData name="JIA Mengqi" userId="3add5a6b-4ce8-489d-9206-e553e9fbb29c" providerId="ADAL" clId="{98A59592-8036-4DB5-A40A-A7F81D2F8B2E}" dt="2022-10-26T12:53:35.768" v="577" actId="1076"/>
          <ac:cxnSpMkLst>
            <pc:docMk/>
            <pc:sldMk cId="1718873815" sldId="261"/>
            <ac:cxnSpMk id="8" creationId="{D138CAE6-7476-3B3E-5C82-A1DFA48317F5}"/>
          </ac:cxnSpMkLst>
        </pc:cxnChg>
      </pc:sldChg>
      <pc:sldChg chg="add">
        <pc:chgData name="JIA Mengqi" userId="3add5a6b-4ce8-489d-9206-e553e9fbb29c" providerId="ADAL" clId="{98A59592-8036-4DB5-A40A-A7F81D2F8B2E}" dt="2022-10-27T07:14:33.081" v="579"/>
        <pc:sldMkLst>
          <pc:docMk/>
          <pc:sldMk cId="1496845594" sldId="1474"/>
        </pc:sldMkLst>
      </pc:sldChg>
      <pc:sldChg chg="add">
        <pc:chgData name="JIA Mengqi" userId="3add5a6b-4ce8-489d-9206-e553e9fbb29c" providerId="ADAL" clId="{98A59592-8036-4DB5-A40A-A7F81D2F8B2E}" dt="2022-10-27T07:14:33.081" v="579"/>
        <pc:sldMkLst>
          <pc:docMk/>
          <pc:sldMk cId="4190467545" sldId="1475"/>
        </pc:sldMkLst>
      </pc:sldChg>
      <pc:sldChg chg="add">
        <pc:chgData name="JIA Mengqi" userId="3add5a6b-4ce8-489d-9206-e553e9fbb29c" providerId="ADAL" clId="{98A59592-8036-4DB5-A40A-A7F81D2F8B2E}" dt="2022-10-27T07:14:33.081" v="579"/>
        <pc:sldMkLst>
          <pc:docMk/>
          <pc:sldMk cId="337484994" sldId="1476"/>
        </pc:sldMkLst>
      </pc:sldChg>
      <pc:sldChg chg="add">
        <pc:chgData name="JIA Mengqi" userId="3add5a6b-4ce8-489d-9206-e553e9fbb29c" providerId="ADAL" clId="{98A59592-8036-4DB5-A40A-A7F81D2F8B2E}" dt="2022-10-27T07:14:33.081" v="579"/>
        <pc:sldMkLst>
          <pc:docMk/>
          <pc:sldMk cId="4248077896" sldId="1477"/>
        </pc:sldMkLst>
      </pc:sldChg>
      <pc:sldChg chg="add">
        <pc:chgData name="JIA Mengqi" userId="3add5a6b-4ce8-489d-9206-e553e9fbb29c" providerId="ADAL" clId="{98A59592-8036-4DB5-A40A-A7F81D2F8B2E}" dt="2022-10-27T07:14:33.081" v="579"/>
        <pc:sldMkLst>
          <pc:docMk/>
          <pc:sldMk cId="392307076" sldId="1478"/>
        </pc:sldMkLst>
      </pc:sldChg>
      <pc:sldChg chg="add">
        <pc:chgData name="JIA Mengqi" userId="3add5a6b-4ce8-489d-9206-e553e9fbb29c" providerId="ADAL" clId="{98A59592-8036-4DB5-A40A-A7F81D2F8B2E}" dt="2022-10-27T07:14:33.081" v="579"/>
        <pc:sldMkLst>
          <pc:docMk/>
          <pc:sldMk cId="1437010248" sldId="1479"/>
        </pc:sldMkLst>
      </pc:sldChg>
      <pc:sldChg chg="add">
        <pc:chgData name="JIA Mengqi" userId="3add5a6b-4ce8-489d-9206-e553e9fbb29c" providerId="ADAL" clId="{98A59592-8036-4DB5-A40A-A7F81D2F8B2E}" dt="2022-10-27T07:14:33.081" v="579"/>
        <pc:sldMkLst>
          <pc:docMk/>
          <pc:sldMk cId="948287430" sldId="1480"/>
        </pc:sldMkLst>
      </pc:sldChg>
      <pc:sldChg chg="addSp delSp modSp new mod">
        <pc:chgData name="JIA Mengqi" userId="3add5a6b-4ce8-489d-9206-e553e9fbb29c" providerId="ADAL" clId="{98A59592-8036-4DB5-A40A-A7F81D2F8B2E}" dt="2022-11-03T09:08:57.259" v="923" actId="1076"/>
        <pc:sldMkLst>
          <pc:docMk/>
          <pc:sldMk cId="2039123839" sldId="1481"/>
        </pc:sldMkLst>
        <pc:spChg chg="add mod">
          <ac:chgData name="JIA Mengqi" userId="3add5a6b-4ce8-489d-9206-e553e9fbb29c" providerId="ADAL" clId="{98A59592-8036-4DB5-A40A-A7F81D2F8B2E}" dt="2022-11-03T09:08:45.659" v="922" actId="1076"/>
          <ac:spMkLst>
            <pc:docMk/>
            <pc:sldMk cId="2039123839" sldId="1481"/>
            <ac:spMk id="7" creationId="{225C8840-89DC-FA61-5D90-4D41A946264B}"/>
          </ac:spMkLst>
        </pc:spChg>
        <pc:spChg chg="add mod">
          <ac:chgData name="JIA Mengqi" userId="3add5a6b-4ce8-489d-9206-e553e9fbb29c" providerId="ADAL" clId="{98A59592-8036-4DB5-A40A-A7F81D2F8B2E}" dt="2022-11-03T09:08:45.659" v="922" actId="1076"/>
          <ac:spMkLst>
            <pc:docMk/>
            <pc:sldMk cId="2039123839" sldId="1481"/>
            <ac:spMk id="13" creationId="{3FB11AD7-61BE-0617-75D5-88D76EFBE087}"/>
          </ac:spMkLst>
        </pc:spChg>
        <pc:spChg chg="add mod">
          <ac:chgData name="JIA Mengqi" userId="3add5a6b-4ce8-489d-9206-e553e9fbb29c" providerId="ADAL" clId="{98A59592-8036-4DB5-A40A-A7F81D2F8B2E}" dt="2022-11-03T09:08:57.259" v="923" actId="1076"/>
          <ac:spMkLst>
            <pc:docMk/>
            <pc:sldMk cId="2039123839" sldId="1481"/>
            <ac:spMk id="15" creationId="{7857FA85-CF71-5217-B36E-ABBB481673A2}"/>
          </ac:spMkLst>
        </pc:spChg>
        <pc:picChg chg="add del mod">
          <ac:chgData name="JIA Mengqi" userId="3add5a6b-4ce8-489d-9206-e553e9fbb29c" providerId="ADAL" clId="{98A59592-8036-4DB5-A40A-A7F81D2F8B2E}" dt="2022-11-03T07:17:22.315" v="615" actId="478"/>
          <ac:picMkLst>
            <pc:docMk/>
            <pc:sldMk cId="2039123839" sldId="1481"/>
            <ac:picMk id="3" creationId="{62064C34-B05D-FD50-AF81-FE92CD93D52B}"/>
          </ac:picMkLst>
        </pc:picChg>
        <pc:picChg chg="add mod modCrop">
          <ac:chgData name="JIA Mengqi" userId="3add5a6b-4ce8-489d-9206-e553e9fbb29c" providerId="ADAL" clId="{98A59592-8036-4DB5-A40A-A7F81D2F8B2E}" dt="2022-11-03T08:55:50.389" v="768" actId="1076"/>
          <ac:picMkLst>
            <pc:docMk/>
            <pc:sldMk cId="2039123839" sldId="1481"/>
            <ac:picMk id="5" creationId="{AD2956AB-DE8A-BCD2-86A9-815A3B7D6694}"/>
          </ac:picMkLst>
        </pc:picChg>
        <pc:picChg chg="add del mod">
          <ac:chgData name="JIA Mengqi" userId="3add5a6b-4ce8-489d-9206-e553e9fbb29c" providerId="ADAL" clId="{98A59592-8036-4DB5-A40A-A7F81D2F8B2E}" dt="2022-11-03T07:46:13.831" v="630" actId="478"/>
          <ac:picMkLst>
            <pc:docMk/>
            <pc:sldMk cId="2039123839" sldId="1481"/>
            <ac:picMk id="9" creationId="{80609AB5-B72F-83ED-9913-A53C68737012}"/>
          </ac:picMkLst>
        </pc:picChg>
        <pc:picChg chg="add mod modCrop">
          <ac:chgData name="JIA Mengqi" userId="3add5a6b-4ce8-489d-9206-e553e9fbb29c" providerId="ADAL" clId="{98A59592-8036-4DB5-A40A-A7F81D2F8B2E}" dt="2022-11-03T09:08:57.259" v="923" actId="1076"/>
          <ac:picMkLst>
            <pc:docMk/>
            <pc:sldMk cId="2039123839" sldId="1481"/>
            <ac:picMk id="11" creationId="{E1188043-EC75-E1D1-E79E-6099A5996888}"/>
          </ac:picMkLst>
        </pc:picChg>
      </pc:sldChg>
      <pc:sldChg chg="addSp modSp new mod">
        <pc:chgData name="JIA Mengqi" userId="3add5a6b-4ce8-489d-9206-e553e9fbb29c" providerId="ADAL" clId="{98A59592-8036-4DB5-A40A-A7F81D2F8B2E}" dt="2022-11-03T13:18:52.620" v="936" actId="14100"/>
        <pc:sldMkLst>
          <pc:docMk/>
          <pc:sldMk cId="2116535211" sldId="1482"/>
        </pc:sldMkLst>
        <pc:spChg chg="add mod">
          <ac:chgData name="JIA Mengqi" userId="3add5a6b-4ce8-489d-9206-e553e9fbb29c" providerId="ADAL" clId="{98A59592-8036-4DB5-A40A-A7F81D2F8B2E}" dt="2022-11-03T08:37:45.039" v="678" actId="403"/>
          <ac:spMkLst>
            <pc:docMk/>
            <pc:sldMk cId="2116535211" sldId="1482"/>
            <ac:spMk id="5" creationId="{790EA9FF-C569-7F04-9543-EF17DC69A683}"/>
          </ac:spMkLst>
        </pc:spChg>
        <pc:spChg chg="add mod">
          <ac:chgData name="JIA Mengqi" userId="3add5a6b-4ce8-489d-9206-e553e9fbb29c" providerId="ADAL" clId="{98A59592-8036-4DB5-A40A-A7F81D2F8B2E}" dt="2022-11-03T08:41:56.222" v="702" actId="1076"/>
          <ac:spMkLst>
            <pc:docMk/>
            <pc:sldMk cId="2116535211" sldId="1482"/>
            <ac:spMk id="8" creationId="{761D8AAA-F714-BF3B-7F0D-918B4D17BA57}"/>
          </ac:spMkLst>
        </pc:spChg>
        <pc:spChg chg="add mod">
          <ac:chgData name="JIA Mengqi" userId="3add5a6b-4ce8-489d-9206-e553e9fbb29c" providerId="ADAL" clId="{98A59592-8036-4DB5-A40A-A7F81D2F8B2E}" dt="2022-11-03T08:42:29.550" v="730" actId="1076"/>
          <ac:spMkLst>
            <pc:docMk/>
            <pc:sldMk cId="2116535211" sldId="1482"/>
            <ac:spMk id="9" creationId="{9DFF291B-22CA-30AA-604A-964081BEB220}"/>
          </ac:spMkLst>
        </pc:spChg>
        <pc:spChg chg="add mod">
          <ac:chgData name="JIA Mengqi" userId="3add5a6b-4ce8-489d-9206-e553e9fbb29c" providerId="ADAL" clId="{98A59592-8036-4DB5-A40A-A7F81D2F8B2E}" dt="2022-11-03T08:42:59.819" v="745" actId="13822"/>
          <ac:spMkLst>
            <pc:docMk/>
            <pc:sldMk cId="2116535211" sldId="1482"/>
            <ac:spMk id="10" creationId="{95323DFF-DCA4-6941-0CA3-56696025410A}"/>
          </ac:spMkLst>
        </pc:spChg>
        <pc:spChg chg="add mod">
          <ac:chgData name="JIA Mengqi" userId="3add5a6b-4ce8-489d-9206-e553e9fbb29c" providerId="ADAL" clId="{98A59592-8036-4DB5-A40A-A7F81D2F8B2E}" dt="2022-11-03T08:52:25.829" v="758" actId="1076"/>
          <ac:spMkLst>
            <pc:docMk/>
            <pc:sldMk cId="2116535211" sldId="1482"/>
            <ac:spMk id="12" creationId="{0A2E9D08-4F72-1C99-3AEC-C5230FEF6CF9}"/>
          </ac:spMkLst>
        </pc:spChg>
        <pc:spChg chg="add mod">
          <ac:chgData name="JIA Mengqi" userId="3add5a6b-4ce8-489d-9206-e553e9fbb29c" providerId="ADAL" clId="{98A59592-8036-4DB5-A40A-A7F81D2F8B2E}" dt="2022-11-03T13:18:52.620" v="936" actId="14100"/>
          <ac:spMkLst>
            <pc:docMk/>
            <pc:sldMk cId="2116535211" sldId="1482"/>
            <ac:spMk id="14" creationId="{712DA677-3578-0F1A-5764-AB5177139F89}"/>
          </ac:spMkLst>
        </pc:spChg>
        <pc:picChg chg="add mod">
          <ac:chgData name="JIA Mengqi" userId="3add5a6b-4ce8-489d-9206-e553e9fbb29c" providerId="ADAL" clId="{98A59592-8036-4DB5-A40A-A7F81D2F8B2E}" dt="2022-11-03T08:39:46.342" v="691" actId="14100"/>
          <ac:picMkLst>
            <pc:docMk/>
            <pc:sldMk cId="2116535211" sldId="1482"/>
            <ac:picMk id="3" creationId="{439C2ED8-1EA1-EBDE-DD45-8D699141C1F8}"/>
          </ac:picMkLst>
        </pc:picChg>
        <pc:picChg chg="add mod modCrop">
          <ac:chgData name="JIA Mengqi" userId="3add5a6b-4ce8-489d-9206-e553e9fbb29c" providerId="ADAL" clId="{98A59592-8036-4DB5-A40A-A7F81D2F8B2E}" dt="2022-11-03T08:39:47.462" v="692" actId="1076"/>
          <ac:picMkLst>
            <pc:docMk/>
            <pc:sldMk cId="2116535211" sldId="1482"/>
            <ac:picMk id="7" creationId="{9CFA8933-26FD-AE2A-5ED9-E53E18168B52}"/>
          </ac:picMkLst>
        </pc:picChg>
      </pc:sldChg>
      <pc:sldChg chg="addSp delSp modSp new mod">
        <pc:chgData name="JIA Mengqi" userId="3add5a6b-4ce8-489d-9206-e553e9fbb29c" providerId="ADAL" clId="{98A59592-8036-4DB5-A40A-A7F81D2F8B2E}" dt="2022-11-03T13:18:32.384" v="933" actId="1076"/>
        <pc:sldMkLst>
          <pc:docMk/>
          <pc:sldMk cId="2353679852" sldId="1483"/>
        </pc:sldMkLst>
        <pc:spChg chg="add del mod">
          <ac:chgData name="JIA Mengqi" userId="3add5a6b-4ce8-489d-9206-e553e9fbb29c" providerId="ADAL" clId="{98A59592-8036-4DB5-A40A-A7F81D2F8B2E}" dt="2022-11-03T09:01:03.012" v="833" actId="478"/>
          <ac:spMkLst>
            <pc:docMk/>
            <pc:sldMk cId="2353679852" sldId="1483"/>
            <ac:spMk id="7" creationId="{D59C22FE-7295-7E0F-5521-CC22144D20FE}"/>
          </ac:spMkLst>
        </pc:spChg>
        <pc:spChg chg="add mod">
          <ac:chgData name="JIA Mengqi" userId="3add5a6b-4ce8-489d-9206-e553e9fbb29c" providerId="ADAL" clId="{98A59592-8036-4DB5-A40A-A7F81D2F8B2E}" dt="2022-11-03T13:18:32.384" v="933" actId="1076"/>
          <ac:spMkLst>
            <pc:docMk/>
            <pc:sldMk cId="2353679852" sldId="1483"/>
            <ac:spMk id="8" creationId="{CCFEF369-063C-0268-1FE8-731578AFF9F8}"/>
          </ac:spMkLst>
        </pc:spChg>
        <pc:spChg chg="add mod">
          <ac:chgData name="JIA Mengqi" userId="3add5a6b-4ce8-489d-9206-e553e9fbb29c" providerId="ADAL" clId="{98A59592-8036-4DB5-A40A-A7F81D2F8B2E}" dt="2022-11-03T13:18:32.384" v="933" actId="1076"/>
          <ac:spMkLst>
            <pc:docMk/>
            <pc:sldMk cId="2353679852" sldId="1483"/>
            <ac:spMk id="9" creationId="{B0879C78-515D-91CD-A2F7-80F12D159680}"/>
          </ac:spMkLst>
        </pc:spChg>
        <pc:spChg chg="add mod">
          <ac:chgData name="JIA Mengqi" userId="3add5a6b-4ce8-489d-9206-e553e9fbb29c" providerId="ADAL" clId="{98A59592-8036-4DB5-A40A-A7F81D2F8B2E}" dt="2022-11-03T13:18:32.384" v="933" actId="1076"/>
          <ac:spMkLst>
            <pc:docMk/>
            <pc:sldMk cId="2353679852" sldId="1483"/>
            <ac:spMk id="10" creationId="{F1CBD6D0-B495-D902-FE86-7195A29AC80A}"/>
          </ac:spMkLst>
        </pc:spChg>
        <pc:spChg chg="add mod">
          <ac:chgData name="JIA Mengqi" userId="3add5a6b-4ce8-489d-9206-e553e9fbb29c" providerId="ADAL" clId="{98A59592-8036-4DB5-A40A-A7F81D2F8B2E}" dt="2022-11-03T13:18:32.384" v="933" actId="1076"/>
          <ac:spMkLst>
            <pc:docMk/>
            <pc:sldMk cId="2353679852" sldId="1483"/>
            <ac:spMk id="16" creationId="{7E55D6D3-0908-51CB-C757-3C7AED2F69C1}"/>
          </ac:spMkLst>
        </pc:spChg>
        <pc:spChg chg="add mod">
          <ac:chgData name="JIA Mengqi" userId="3add5a6b-4ce8-489d-9206-e553e9fbb29c" providerId="ADAL" clId="{98A59592-8036-4DB5-A40A-A7F81D2F8B2E}" dt="2022-11-03T09:04:53.916" v="901" actId="164"/>
          <ac:spMkLst>
            <pc:docMk/>
            <pc:sldMk cId="2353679852" sldId="1483"/>
            <ac:spMk id="20" creationId="{75276A97-9B51-76FC-66ED-048F8E42A7F4}"/>
          </ac:spMkLst>
        </pc:spChg>
        <pc:spChg chg="add mod">
          <ac:chgData name="JIA Mengqi" userId="3add5a6b-4ce8-489d-9206-e553e9fbb29c" providerId="ADAL" clId="{98A59592-8036-4DB5-A40A-A7F81D2F8B2E}" dt="2022-11-03T09:04:53.916" v="901" actId="164"/>
          <ac:spMkLst>
            <pc:docMk/>
            <pc:sldMk cId="2353679852" sldId="1483"/>
            <ac:spMk id="21" creationId="{E09A891D-A3A1-1789-B9C2-5C23103A5D6A}"/>
          </ac:spMkLst>
        </pc:spChg>
        <pc:spChg chg="add del mod">
          <ac:chgData name="JIA Mengqi" userId="3add5a6b-4ce8-489d-9206-e553e9fbb29c" providerId="ADAL" clId="{98A59592-8036-4DB5-A40A-A7F81D2F8B2E}" dt="2022-11-03T09:08:28.557" v="920" actId="478"/>
          <ac:spMkLst>
            <pc:docMk/>
            <pc:sldMk cId="2353679852" sldId="1483"/>
            <ac:spMk id="23" creationId="{E7C25938-E0B4-D67B-E134-704B9E5BBE26}"/>
          </ac:spMkLst>
        </pc:spChg>
        <pc:grpChg chg="add del mod ord">
          <ac:chgData name="JIA Mengqi" userId="3add5a6b-4ce8-489d-9206-e553e9fbb29c" providerId="ADAL" clId="{98A59592-8036-4DB5-A40A-A7F81D2F8B2E}" dt="2022-11-03T09:08:27.618" v="919" actId="478"/>
          <ac:grpSpMkLst>
            <pc:docMk/>
            <pc:sldMk cId="2353679852" sldId="1483"/>
            <ac:grpSpMk id="22" creationId="{2E6B93C7-1A88-B536-DE52-DA9C50B64D91}"/>
          </ac:grpSpMkLst>
        </pc:grpChg>
        <pc:picChg chg="add mod">
          <ac:chgData name="JIA Mengqi" userId="3add5a6b-4ce8-489d-9206-e553e9fbb29c" providerId="ADAL" clId="{98A59592-8036-4DB5-A40A-A7F81D2F8B2E}" dt="2022-11-03T08:52:46.805" v="760" actId="1076"/>
          <ac:picMkLst>
            <pc:docMk/>
            <pc:sldMk cId="2353679852" sldId="1483"/>
            <ac:picMk id="3" creationId="{6E2243B8-E7B5-6ABB-29F0-27FCF205104C}"/>
          </ac:picMkLst>
        </pc:picChg>
        <pc:picChg chg="add mod ord">
          <ac:chgData name="JIA Mengqi" userId="3add5a6b-4ce8-489d-9206-e553e9fbb29c" providerId="ADAL" clId="{98A59592-8036-4DB5-A40A-A7F81D2F8B2E}" dt="2022-11-03T09:05:13.489" v="910" actId="167"/>
          <ac:picMkLst>
            <pc:docMk/>
            <pc:sldMk cId="2353679852" sldId="1483"/>
            <ac:picMk id="5" creationId="{850B9E26-B091-E773-E70A-4BD38D5E62FA}"/>
          </ac:picMkLst>
        </pc:picChg>
        <pc:picChg chg="add mod ord">
          <ac:chgData name="JIA Mengqi" userId="3add5a6b-4ce8-489d-9206-e553e9fbb29c" providerId="ADAL" clId="{98A59592-8036-4DB5-A40A-A7F81D2F8B2E}" dt="2022-11-03T09:04:53.916" v="901" actId="164"/>
          <ac:picMkLst>
            <pc:docMk/>
            <pc:sldMk cId="2353679852" sldId="1483"/>
            <ac:picMk id="18" creationId="{8EA0E07B-2994-B49C-4174-B1AACD63481C}"/>
          </ac:picMkLst>
        </pc:picChg>
        <pc:cxnChg chg="add mod">
          <ac:chgData name="JIA Mengqi" userId="3add5a6b-4ce8-489d-9206-e553e9fbb29c" providerId="ADAL" clId="{98A59592-8036-4DB5-A40A-A7F81D2F8B2E}" dt="2022-11-03T13:18:32.384" v="933" actId="1076"/>
          <ac:cxnSpMkLst>
            <pc:docMk/>
            <pc:sldMk cId="2353679852" sldId="1483"/>
            <ac:cxnSpMk id="12" creationId="{F409D0E6-C7C9-B72B-728C-632F5845CE94}"/>
          </ac:cxnSpMkLst>
        </pc:cxnChg>
        <pc:cxnChg chg="add mod">
          <ac:chgData name="JIA Mengqi" userId="3add5a6b-4ce8-489d-9206-e553e9fbb29c" providerId="ADAL" clId="{98A59592-8036-4DB5-A40A-A7F81D2F8B2E}" dt="2022-11-03T13:18:32.384" v="933" actId="1076"/>
          <ac:cxnSpMkLst>
            <pc:docMk/>
            <pc:sldMk cId="2353679852" sldId="1483"/>
            <ac:cxnSpMk id="14" creationId="{9BF5A135-3615-72E2-D62A-1BF028CAE07A}"/>
          </ac:cxnSpMkLst>
        </pc:cxnChg>
      </pc:sldChg>
      <pc:sldChg chg="add">
        <pc:chgData name="JIA Mengqi" userId="3add5a6b-4ce8-489d-9206-e553e9fbb29c" providerId="ADAL" clId="{98A59592-8036-4DB5-A40A-A7F81D2F8B2E}" dt="2022-11-04T04:23:14.947" v="937"/>
        <pc:sldMkLst>
          <pc:docMk/>
          <pc:sldMk cId="937279676" sldId="1484"/>
        </pc:sldMkLst>
      </pc:sldChg>
      <pc:sldChg chg="addSp modSp add mod">
        <pc:chgData name="JIA Mengqi" userId="3add5a6b-4ce8-489d-9206-e553e9fbb29c" providerId="ADAL" clId="{98A59592-8036-4DB5-A40A-A7F81D2F8B2E}" dt="2022-11-08T07:30:31.150" v="1014" actId="14100"/>
        <pc:sldMkLst>
          <pc:docMk/>
          <pc:sldMk cId="3063437830" sldId="1485"/>
        </pc:sldMkLst>
        <pc:spChg chg="add mod">
          <ac:chgData name="JIA Mengqi" userId="3add5a6b-4ce8-489d-9206-e553e9fbb29c" providerId="ADAL" clId="{98A59592-8036-4DB5-A40A-A7F81D2F8B2E}" dt="2022-11-08T07:30:31.150" v="1014" actId="14100"/>
          <ac:spMkLst>
            <pc:docMk/>
            <pc:sldMk cId="3063437830" sldId="1485"/>
            <ac:spMk id="2" creationId="{D8199761-FF9C-EA46-478A-A4F09E62B9D8}"/>
          </ac:spMkLst>
        </pc:spChg>
      </pc:sldChg>
      <pc:sldChg chg="add">
        <pc:chgData name="JIA Mengqi" userId="3add5a6b-4ce8-489d-9206-e553e9fbb29c" providerId="ADAL" clId="{98A59592-8036-4DB5-A40A-A7F81D2F8B2E}" dt="2022-11-04T04:23:14.947" v="937"/>
        <pc:sldMkLst>
          <pc:docMk/>
          <pc:sldMk cId="52373609" sldId="1486"/>
        </pc:sldMkLst>
      </pc:sldChg>
      <pc:sldChg chg="add">
        <pc:chgData name="JIA Mengqi" userId="3add5a6b-4ce8-489d-9206-e553e9fbb29c" providerId="ADAL" clId="{98A59592-8036-4DB5-A40A-A7F81D2F8B2E}" dt="2022-11-04T04:23:14.947" v="937"/>
        <pc:sldMkLst>
          <pc:docMk/>
          <pc:sldMk cId="2883066170" sldId="1487"/>
        </pc:sldMkLst>
      </pc:sldChg>
      <pc:sldChg chg="addSp delSp modSp new mod ord">
        <pc:chgData name="JIA Mengqi" userId="3add5a6b-4ce8-489d-9206-e553e9fbb29c" providerId="ADAL" clId="{98A59592-8036-4DB5-A40A-A7F81D2F8B2E}" dt="2022-11-11T05:53:26.926" v="2525" actId="20577"/>
        <pc:sldMkLst>
          <pc:docMk/>
          <pc:sldMk cId="842253647" sldId="1488"/>
        </pc:sldMkLst>
        <pc:spChg chg="add mod">
          <ac:chgData name="JIA Mengqi" userId="3add5a6b-4ce8-489d-9206-e553e9fbb29c" providerId="ADAL" clId="{98A59592-8036-4DB5-A40A-A7F81D2F8B2E}" dt="2022-11-11T05:53:26.926" v="2525" actId="20577"/>
          <ac:spMkLst>
            <pc:docMk/>
            <pc:sldMk cId="842253647" sldId="1488"/>
            <ac:spMk id="2" creationId="{09F50811-6BE4-D180-D53D-E58E72CE2860}"/>
          </ac:spMkLst>
        </pc:spChg>
        <pc:spChg chg="add mod">
          <ac:chgData name="JIA Mengqi" userId="3add5a6b-4ce8-489d-9206-e553e9fbb29c" providerId="ADAL" clId="{98A59592-8036-4DB5-A40A-A7F81D2F8B2E}" dt="2022-11-09T13:20:47.717" v="1539" actId="404"/>
          <ac:spMkLst>
            <pc:docMk/>
            <pc:sldMk cId="842253647" sldId="1488"/>
            <ac:spMk id="4" creationId="{86EA8AAF-E4B6-E129-BB07-F5CBFC920D53}"/>
          </ac:spMkLst>
        </pc:spChg>
        <pc:spChg chg="add mod">
          <ac:chgData name="JIA Mengqi" userId="3add5a6b-4ce8-489d-9206-e553e9fbb29c" providerId="ADAL" clId="{98A59592-8036-4DB5-A40A-A7F81D2F8B2E}" dt="2022-11-09T13:20:20.846" v="1526" actId="1076"/>
          <ac:spMkLst>
            <pc:docMk/>
            <pc:sldMk cId="842253647" sldId="1488"/>
            <ac:spMk id="7" creationId="{20DD39F8-E88B-92B0-FAEF-42F3C934ADA5}"/>
          </ac:spMkLst>
        </pc:spChg>
        <pc:spChg chg="add mod">
          <ac:chgData name="JIA Mengqi" userId="3add5a6b-4ce8-489d-9206-e553e9fbb29c" providerId="ADAL" clId="{98A59592-8036-4DB5-A40A-A7F81D2F8B2E}" dt="2022-11-09T13:21:20.357" v="1550" actId="1076"/>
          <ac:spMkLst>
            <pc:docMk/>
            <pc:sldMk cId="842253647" sldId="1488"/>
            <ac:spMk id="12" creationId="{17094B30-7029-86CA-ED15-22DF57CEEB7A}"/>
          </ac:spMkLst>
        </pc:spChg>
        <pc:spChg chg="add mod">
          <ac:chgData name="JIA Mengqi" userId="3add5a6b-4ce8-489d-9206-e553e9fbb29c" providerId="ADAL" clId="{98A59592-8036-4DB5-A40A-A7F81D2F8B2E}" dt="2022-11-09T13:21:20.357" v="1550" actId="1076"/>
          <ac:spMkLst>
            <pc:docMk/>
            <pc:sldMk cId="842253647" sldId="1488"/>
            <ac:spMk id="16" creationId="{E0754E60-6CD6-A38B-927E-0ED2B1FE3A94}"/>
          </ac:spMkLst>
        </pc:spChg>
        <pc:spChg chg="add mod">
          <ac:chgData name="JIA Mengqi" userId="3add5a6b-4ce8-489d-9206-e553e9fbb29c" providerId="ADAL" clId="{98A59592-8036-4DB5-A40A-A7F81D2F8B2E}" dt="2022-11-09T13:21:16.292" v="1549" actId="1076"/>
          <ac:spMkLst>
            <pc:docMk/>
            <pc:sldMk cId="842253647" sldId="1488"/>
            <ac:spMk id="19" creationId="{5C871BD8-AD54-5575-05FD-722AF825570E}"/>
          </ac:spMkLst>
        </pc:spChg>
        <pc:spChg chg="add mod">
          <ac:chgData name="JIA Mengqi" userId="3add5a6b-4ce8-489d-9206-e553e9fbb29c" providerId="ADAL" clId="{98A59592-8036-4DB5-A40A-A7F81D2F8B2E}" dt="2022-11-09T13:21:16.292" v="1549" actId="1076"/>
          <ac:spMkLst>
            <pc:docMk/>
            <pc:sldMk cId="842253647" sldId="1488"/>
            <ac:spMk id="21" creationId="{651AFCEA-5D83-C730-2B54-0C929A8A7ED9}"/>
          </ac:spMkLst>
        </pc:spChg>
        <pc:spChg chg="add mod">
          <ac:chgData name="JIA Mengqi" userId="3add5a6b-4ce8-489d-9206-e553e9fbb29c" providerId="ADAL" clId="{98A59592-8036-4DB5-A40A-A7F81D2F8B2E}" dt="2022-11-09T13:22:42.053" v="1642" actId="1076"/>
          <ac:spMkLst>
            <pc:docMk/>
            <pc:sldMk cId="842253647" sldId="1488"/>
            <ac:spMk id="25" creationId="{0F690417-DA49-A5C8-C9FF-4F678F464F05}"/>
          </ac:spMkLst>
        </pc:spChg>
        <pc:spChg chg="add mod">
          <ac:chgData name="JIA Mengqi" userId="3add5a6b-4ce8-489d-9206-e553e9fbb29c" providerId="ADAL" clId="{98A59592-8036-4DB5-A40A-A7F81D2F8B2E}" dt="2022-11-09T13:22:44.596" v="1643" actId="1076"/>
          <ac:spMkLst>
            <pc:docMk/>
            <pc:sldMk cId="842253647" sldId="1488"/>
            <ac:spMk id="26" creationId="{8230402F-D177-4360-3B3C-B6DDF04E203A}"/>
          </ac:spMkLst>
        </pc:spChg>
        <pc:spChg chg="add mod">
          <ac:chgData name="JIA Mengqi" userId="3add5a6b-4ce8-489d-9206-e553e9fbb29c" providerId="ADAL" clId="{98A59592-8036-4DB5-A40A-A7F81D2F8B2E}" dt="2022-11-09T13:23:34.020" v="1666" actId="1076"/>
          <ac:spMkLst>
            <pc:docMk/>
            <pc:sldMk cId="842253647" sldId="1488"/>
            <ac:spMk id="30" creationId="{50566C49-2A1C-59E4-E7F6-7BB57DB22D02}"/>
          </ac:spMkLst>
        </pc:spChg>
        <pc:spChg chg="add mod">
          <ac:chgData name="JIA Mengqi" userId="3add5a6b-4ce8-489d-9206-e553e9fbb29c" providerId="ADAL" clId="{98A59592-8036-4DB5-A40A-A7F81D2F8B2E}" dt="2022-11-09T13:27:15.482" v="1673" actId="20577"/>
          <ac:spMkLst>
            <pc:docMk/>
            <pc:sldMk cId="842253647" sldId="1488"/>
            <ac:spMk id="31" creationId="{1E987DA1-BA9E-BC0E-C143-AA3B20991307}"/>
          </ac:spMkLst>
        </pc:spChg>
        <pc:spChg chg="add mod">
          <ac:chgData name="JIA Mengqi" userId="3add5a6b-4ce8-489d-9206-e553e9fbb29c" providerId="ADAL" clId="{98A59592-8036-4DB5-A40A-A7F81D2F8B2E}" dt="2022-11-10T06:09:19.141" v="1971" actId="20577"/>
          <ac:spMkLst>
            <pc:docMk/>
            <pc:sldMk cId="842253647" sldId="1488"/>
            <ac:spMk id="34" creationId="{C7AA28B8-AF11-3AED-4AE3-EF42E1328836}"/>
          </ac:spMkLst>
        </pc:spChg>
        <pc:spChg chg="add mod">
          <ac:chgData name="JIA Mengqi" userId="3add5a6b-4ce8-489d-9206-e553e9fbb29c" providerId="ADAL" clId="{98A59592-8036-4DB5-A40A-A7F81D2F8B2E}" dt="2022-11-10T05:17:18.890" v="1700" actId="20577"/>
          <ac:spMkLst>
            <pc:docMk/>
            <pc:sldMk cId="842253647" sldId="1488"/>
            <ac:spMk id="35" creationId="{F79459FD-BEE2-48FF-DCA6-033009F6B172}"/>
          </ac:spMkLst>
        </pc:spChg>
        <pc:picChg chg="add del mod">
          <ac:chgData name="JIA Mengqi" userId="3add5a6b-4ce8-489d-9206-e553e9fbb29c" providerId="ADAL" clId="{98A59592-8036-4DB5-A40A-A7F81D2F8B2E}" dt="2022-11-08T06:52:12.419" v="957" actId="478"/>
          <ac:picMkLst>
            <pc:docMk/>
            <pc:sldMk cId="842253647" sldId="1488"/>
            <ac:picMk id="3" creationId="{18D70F8E-77D0-9844-5C39-EE1490E76FA3}"/>
          </ac:picMkLst>
        </pc:picChg>
        <pc:picChg chg="add del mod">
          <ac:chgData name="JIA Mengqi" userId="3add5a6b-4ce8-489d-9206-e553e9fbb29c" providerId="ADAL" clId="{98A59592-8036-4DB5-A40A-A7F81D2F8B2E}" dt="2022-11-09T11:32:10.450" v="1276" actId="478"/>
          <ac:picMkLst>
            <pc:docMk/>
            <pc:sldMk cId="842253647" sldId="1488"/>
            <ac:picMk id="3" creationId="{40B865A0-B2C1-D5DC-68CA-F2285321EA13}"/>
          </ac:picMkLst>
        </pc:picChg>
        <pc:picChg chg="add mod ord">
          <ac:chgData name="JIA Mengqi" userId="3add5a6b-4ce8-489d-9206-e553e9fbb29c" providerId="ADAL" clId="{98A59592-8036-4DB5-A40A-A7F81D2F8B2E}" dt="2022-11-09T13:20:04.140" v="1519" actId="14100"/>
          <ac:picMkLst>
            <pc:docMk/>
            <pc:sldMk cId="842253647" sldId="1488"/>
            <ac:picMk id="9" creationId="{74303255-AAA4-98B7-AB99-09AAFCE543D6}"/>
          </ac:picMkLst>
        </pc:picChg>
        <pc:picChg chg="add del mod">
          <ac:chgData name="JIA Mengqi" userId="3add5a6b-4ce8-489d-9206-e553e9fbb29c" providerId="ADAL" clId="{98A59592-8036-4DB5-A40A-A7F81D2F8B2E}" dt="2022-11-09T11:58:17.042" v="1353" actId="478"/>
          <ac:picMkLst>
            <pc:docMk/>
            <pc:sldMk cId="842253647" sldId="1488"/>
            <ac:picMk id="11" creationId="{C3A42A8E-3D51-E2C7-37D2-EF50BC3C483F}"/>
          </ac:picMkLst>
        </pc:picChg>
        <pc:picChg chg="add mod ord">
          <ac:chgData name="JIA Mengqi" userId="3add5a6b-4ce8-489d-9206-e553e9fbb29c" providerId="ADAL" clId="{98A59592-8036-4DB5-A40A-A7F81D2F8B2E}" dt="2022-11-09T13:21:20.357" v="1550" actId="1076"/>
          <ac:picMkLst>
            <pc:docMk/>
            <pc:sldMk cId="842253647" sldId="1488"/>
            <ac:picMk id="15" creationId="{B33AD932-52D0-CB9F-28E5-3C6F422E40FF}"/>
          </ac:picMkLst>
        </pc:picChg>
        <pc:picChg chg="add del mod">
          <ac:chgData name="JIA Mengqi" userId="3add5a6b-4ce8-489d-9206-e553e9fbb29c" providerId="ADAL" clId="{98A59592-8036-4DB5-A40A-A7F81D2F8B2E}" dt="2022-11-08T08:50:00.693" v="1052" actId="478"/>
          <ac:picMkLst>
            <pc:docMk/>
            <pc:sldMk cId="842253647" sldId="1488"/>
            <ac:picMk id="16" creationId="{3AD0F2BF-338A-43E9-C947-9C93F95A151B}"/>
          </ac:picMkLst>
        </pc:picChg>
        <pc:picChg chg="add mod">
          <ac:chgData name="JIA Mengqi" userId="3add5a6b-4ce8-489d-9206-e553e9fbb29c" providerId="ADAL" clId="{98A59592-8036-4DB5-A40A-A7F81D2F8B2E}" dt="2022-11-09T13:21:16.292" v="1549" actId="1076"/>
          <ac:picMkLst>
            <pc:docMk/>
            <pc:sldMk cId="842253647" sldId="1488"/>
            <ac:picMk id="18" creationId="{35F9A325-F938-DFB2-0042-7A0FE0552F17}"/>
          </ac:picMkLst>
        </pc:picChg>
        <pc:picChg chg="add del mod">
          <ac:chgData name="JIA Mengqi" userId="3add5a6b-4ce8-489d-9206-e553e9fbb29c" providerId="ADAL" clId="{98A59592-8036-4DB5-A40A-A7F81D2F8B2E}" dt="2022-11-08T08:50:04.789" v="1054" actId="478"/>
          <ac:picMkLst>
            <pc:docMk/>
            <pc:sldMk cId="842253647" sldId="1488"/>
            <ac:picMk id="18" creationId="{B6804F68-7125-1708-7159-A8BA0B05F014}"/>
          </ac:picMkLst>
        </pc:picChg>
        <pc:picChg chg="add del mod">
          <ac:chgData name="JIA Mengqi" userId="3add5a6b-4ce8-489d-9206-e553e9fbb29c" providerId="ADAL" clId="{98A59592-8036-4DB5-A40A-A7F81D2F8B2E}" dt="2022-11-08T08:47:52.100" v="1034" actId="478"/>
          <ac:picMkLst>
            <pc:docMk/>
            <pc:sldMk cId="842253647" sldId="1488"/>
            <ac:picMk id="20" creationId="{534F238A-36C8-8B70-EC4A-58C3F225DF33}"/>
          </ac:picMkLst>
        </pc:picChg>
        <pc:picChg chg="add del mod">
          <ac:chgData name="JIA Mengqi" userId="3add5a6b-4ce8-489d-9206-e553e9fbb29c" providerId="ADAL" clId="{98A59592-8036-4DB5-A40A-A7F81D2F8B2E}" dt="2022-11-08T08:48:42.502" v="1040" actId="478"/>
          <ac:picMkLst>
            <pc:docMk/>
            <pc:sldMk cId="842253647" sldId="1488"/>
            <ac:picMk id="22" creationId="{C44FD9FC-3E71-061E-6C7C-BFB72B7F79DE}"/>
          </ac:picMkLst>
        </pc:picChg>
        <pc:picChg chg="add mod">
          <ac:chgData name="JIA Mengqi" userId="3add5a6b-4ce8-489d-9206-e553e9fbb29c" providerId="ADAL" clId="{98A59592-8036-4DB5-A40A-A7F81D2F8B2E}" dt="2022-11-09T13:22:39.356" v="1641" actId="1076"/>
          <ac:picMkLst>
            <pc:docMk/>
            <pc:sldMk cId="842253647" sldId="1488"/>
            <ac:picMk id="23" creationId="{A6A39AFA-B8F9-CAD6-7EA3-36EAA7C2FC4C}"/>
          </ac:picMkLst>
        </pc:picChg>
        <pc:picChg chg="add del mod">
          <ac:chgData name="JIA Mengqi" userId="3add5a6b-4ce8-489d-9206-e553e9fbb29c" providerId="ADAL" clId="{98A59592-8036-4DB5-A40A-A7F81D2F8B2E}" dt="2022-11-09T07:19:39.408" v="1066" actId="478"/>
          <ac:picMkLst>
            <pc:docMk/>
            <pc:sldMk cId="842253647" sldId="1488"/>
            <ac:picMk id="24" creationId="{A103AB14-6E7A-76B1-234A-F38F7A57BE03}"/>
          </ac:picMkLst>
        </pc:picChg>
        <pc:picChg chg="add del mod">
          <ac:chgData name="JIA Mengqi" userId="3add5a6b-4ce8-489d-9206-e553e9fbb29c" providerId="ADAL" clId="{98A59592-8036-4DB5-A40A-A7F81D2F8B2E}" dt="2022-11-08T11:59:20.981" v="1064" actId="478"/>
          <ac:picMkLst>
            <pc:docMk/>
            <pc:sldMk cId="842253647" sldId="1488"/>
            <ac:picMk id="26" creationId="{D3660564-52B6-4309-E2F5-3339F979D3DE}"/>
          </ac:picMkLst>
        </pc:picChg>
        <pc:picChg chg="add mod ord">
          <ac:chgData name="JIA Mengqi" userId="3add5a6b-4ce8-489d-9206-e553e9fbb29c" providerId="ADAL" clId="{98A59592-8036-4DB5-A40A-A7F81D2F8B2E}" dt="2022-11-10T05:17:12.510" v="1694" actId="1076"/>
          <ac:picMkLst>
            <pc:docMk/>
            <pc:sldMk cId="842253647" sldId="1488"/>
            <ac:picMk id="28" creationId="{EA119DDF-6EFF-3AAE-5651-37299F8BE57F}"/>
          </ac:picMkLst>
        </pc:picChg>
        <pc:picChg chg="add mod ord">
          <ac:chgData name="JIA Mengqi" userId="3add5a6b-4ce8-489d-9206-e553e9fbb29c" providerId="ADAL" clId="{98A59592-8036-4DB5-A40A-A7F81D2F8B2E}" dt="2022-11-10T05:15:58.009" v="1681" actId="1076"/>
          <ac:picMkLst>
            <pc:docMk/>
            <pc:sldMk cId="842253647" sldId="1488"/>
            <ac:picMk id="33" creationId="{1F9D5742-CE13-E049-0E58-CEF79827F869}"/>
          </ac:picMkLst>
        </pc:picChg>
        <pc:cxnChg chg="add del mod">
          <ac:chgData name="JIA Mengqi" userId="3add5a6b-4ce8-489d-9206-e553e9fbb29c" providerId="ADAL" clId="{98A59592-8036-4DB5-A40A-A7F81D2F8B2E}" dt="2022-11-08T06:48:06.001" v="955" actId="478"/>
          <ac:cxnSpMkLst>
            <pc:docMk/>
            <pc:sldMk cId="842253647" sldId="1488"/>
            <ac:cxnSpMk id="5" creationId="{4210BFDE-9210-5DB2-C894-DFC235338560}"/>
          </ac:cxnSpMkLst>
        </pc:cxnChg>
        <pc:cxnChg chg="add mod">
          <ac:chgData name="JIA Mengqi" userId="3add5a6b-4ce8-489d-9206-e553e9fbb29c" providerId="ADAL" clId="{98A59592-8036-4DB5-A40A-A7F81D2F8B2E}" dt="2022-11-09T13:20:36.320" v="1534" actId="14100"/>
          <ac:cxnSpMkLst>
            <pc:docMk/>
            <pc:sldMk cId="842253647" sldId="1488"/>
            <ac:cxnSpMk id="6" creationId="{7482A802-47D4-5C2E-57EB-9D6D34763384}"/>
          </ac:cxnSpMkLst>
        </pc:cxnChg>
        <pc:cxnChg chg="add del mod">
          <ac:chgData name="JIA Mengqi" userId="3add5a6b-4ce8-489d-9206-e553e9fbb29c" providerId="ADAL" clId="{98A59592-8036-4DB5-A40A-A7F81D2F8B2E}" dt="2022-11-09T13:20:42.216" v="1537" actId="478"/>
          <ac:cxnSpMkLst>
            <pc:docMk/>
            <pc:sldMk cId="842253647" sldId="1488"/>
            <ac:cxnSpMk id="13" creationId="{75A649AB-E981-499B-8E5D-863397BE043F}"/>
          </ac:cxnSpMkLst>
        </pc:cxnChg>
        <pc:cxnChg chg="add del mod">
          <ac:chgData name="JIA Mengqi" userId="3add5a6b-4ce8-489d-9206-e553e9fbb29c" providerId="ADAL" clId="{98A59592-8036-4DB5-A40A-A7F81D2F8B2E}" dt="2022-11-09T13:20:55.398" v="1542" actId="478"/>
          <ac:cxnSpMkLst>
            <pc:docMk/>
            <pc:sldMk cId="842253647" sldId="1488"/>
            <ac:cxnSpMk id="20" creationId="{1B979453-BA90-2E93-87AA-472F61C6649D}"/>
          </ac:cxnSpMkLst>
        </pc:cxnChg>
      </pc:sldChg>
      <pc:sldChg chg="addSp modSp new mod">
        <pc:chgData name="JIA Mengqi" userId="3add5a6b-4ce8-489d-9206-e553e9fbb29c" providerId="ADAL" clId="{98A59592-8036-4DB5-A40A-A7F81D2F8B2E}" dt="2022-11-17T08:00:29.556" v="3575" actId="1076"/>
        <pc:sldMkLst>
          <pc:docMk/>
          <pc:sldMk cId="1463335244" sldId="1489"/>
        </pc:sldMkLst>
        <pc:spChg chg="add mod">
          <ac:chgData name="JIA Mengqi" userId="3add5a6b-4ce8-489d-9206-e553e9fbb29c" providerId="ADAL" clId="{98A59592-8036-4DB5-A40A-A7F81D2F8B2E}" dt="2022-11-17T08:00:29.556" v="3575" actId="1076"/>
          <ac:spMkLst>
            <pc:docMk/>
            <pc:sldMk cId="1463335244" sldId="1489"/>
            <ac:spMk id="4" creationId="{22ABBC01-69CD-C166-121D-41F7238008B3}"/>
          </ac:spMkLst>
        </pc:spChg>
        <pc:spChg chg="add mod">
          <ac:chgData name="JIA Mengqi" userId="3add5a6b-4ce8-489d-9206-e553e9fbb29c" providerId="ADAL" clId="{98A59592-8036-4DB5-A40A-A7F81D2F8B2E}" dt="2022-11-10T06:08:20.917" v="1967" actId="20577"/>
          <ac:spMkLst>
            <pc:docMk/>
            <pc:sldMk cId="1463335244" sldId="1489"/>
            <ac:spMk id="5" creationId="{9C759F38-3EA4-3626-322E-570F30FD65F4}"/>
          </ac:spMkLst>
        </pc:spChg>
        <pc:spChg chg="add mod">
          <ac:chgData name="JIA Mengqi" userId="3add5a6b-4ce8-489d-9206-e553e9fbb29c" providerId="ADAL" clId="{98A59592-8036-4DB5-A40A-A7F81D2F8B2E}" dt="2022-11-10T05:53:07.333" v="1904" actId="1076"/>
          <ac:spMkLst>
            <pc:docMk/>
            <pc:sldMk cId="1463335244" sldId="1489"/>
            <ac:spMk id="8" creationId="{DF96FDC9-97F7-C0EC-D86C-6E5F89112A6F}"/>
          </ac:spMkLst>
        </pc:spChg>
        <pc:spChg chg="add mod">
          <ac:chgData name="JIA Mengqi" userId="3add5a6b-4ce8-489d-9206-e553e9fbb29c" providerId="ADAL" clId="{98A59592-8036-4DB5-A40A-A7F81D2F8B2E}" dt="2022-11-10T06:08:15.957" v="1963" actId="20577"/>
          <ac:spMkLst>
            <pc:docMk/>
            <pc:sldMk cId="1463335244" sldId="1489"/>
            <ac:spMk id="9" creationId="{59EB2666-9C0D-B3A4-4336-1075E1706FC2}"/>
          </ac:spMkLst>
        </pc:spChg>
        <pc:spChg chg="add mod">
          <ac:chgData name="JIA Mengqi" userId="3add5a6b-4ce8-489d-9206-e553e9fbb29c" providerId="ADAL" clId="{98A59592-8036-4DB5-A40A-A7F81D2F8B2E}" dt="2022-11-10T06:07:49.658" v="1959" actId="20577"/>
          <ac:spMkLst>
            <pc:docMk/>
            <pc:sldMk cId="1463335244" sldId="1489"/>
            <ac:spMk id="12" creationId="{9A73B2CE-3C3E-9F1C-809D-F19D77F109E8}"/>
          </ac:spMkLst>
        </pc:spChg>
        <pc:spChg chg="add mod">
          <ac:chgData name="JIA Mengqi" userId="3add5a6b-4ce8-489d-9206-e553e9fbb29c" providerId="ADAL" clId="{98A59592-8036-4DB5-A40A-A7F81D2F8B2E}" dt="2022-11-10T05:54:13.830" v="1913" actId="20577"/>
          <ac:spMkLst>
            <pc:docMk/>
            <pc:sldMk cId="1463335244" sldId="1489"/>
            <ac:spMk id="13" creationId="{1ACC7F32-41AD-73FE-C691-D39A022E1E7C}"/>
          </ac:spMkLst>
        </pc:spChg>
        <pc:spChg chg="add mod">
          <ac:chgData name="JIA Mengqi" userId="3add5a6b-4ce8-489d-9206-e553e9fbb29c" providerId="ADAL" clId="{98A59592-8036-4DB5-A40A-A7F81D2F8B2E}" dt="2022-11-10T06:10:32.547" v="1991" actId="1076"/>
          <ac:spMkLst>
            <pc:docMk/>
            <pc:sldMk cId="1463335244" sldId="1489"/>
            <ac:spMk id="16" creationId="{98E1CAE0-D768-78CC-8650-51771FDA846C}"/>
          </ac:spMkLst>
        </pc:spChg>
        <pc:spChg chg="add mod">
          <ac:chgData name="JIA Mengqi" userId="3add5a6b-4ce8-489d-9206-e553e9fbb29c" providerId="ADAL" clId="{98A59592-8036-4DB5-A40A-A7F81D2F8B2E}" dt="2022-11-10T06:22:15.506" v="1999" actId="1076"/>
          <ac:spMkLst>
            <pc:docMk/>
            <pc:sldMk cId="1463335244" sldId="1489"/>
            <ac:spMk id="17" creationId="{EDE6D6D1-F42C-792E-063A-0F0F1DCB1F6F}"/>
          </ac:spMkLst>
        </pc:spChg>
        <pc:spChg chg="add mod">
          <ac:chgData name="JIA Mengqi" userId="3add5a6b-4ce8-489d-9206-e553e9fbb29c" providerId="ADAL" clId="{98A59592-8036-4DB5-A40A-A7F81D2F8B2E}" dt="2022-11-10T06:53:42.980" v="2171" actId="20577"/>
          <ac:spMkLst>
            <pc:docMk/>
            <pc:sldMk cId="1463335244" sldId="1489"/>
            <ac:spMk id="20" creationId="{B82C3FEB-CA68-E8E4-24C5-72F74433C54F}"/>
          </ac:spMkLst>
        </pc:spChg>
        <pc:spChg chg="add mod">
          <ac:chgData name="JIA Mengqi" userId="3add5a6b-4ce8-489d-9206-e553e9fbb29c" providerId="ADAL" clId="{98A59592-8036-4DB5-A40A-A7F81D2F8B2E}" dt="2022-11-10T06:55:35.622" v="2186" actId="1076"/>
          <ac:spMkLst>
            <pc:docMk/>
            <pc:sldMk cId="1463335244" sldId="1489"/>
            <ac:spMk id="21" creationId="{1FBB149A-A85B-8277-816B-6F4C0A85686B}"/>
          </ac:spMkLst>
        </pc:spChg>
        <pc:spChg chg="add mod">
          <ac:chgData name="JIA Mengqi" userId="3add5a6b-4ce8-489d-9206-e553e9fbb29c" providerId="ADAL" clId="{98A59592-8036-4DB5-A40A-A7F81D2F8B2E}" dt="2022-11-10T07:13:08.797" v="2221" actId="14100"/>
          <ac:spMkLst>
            <pc:docMk/>
            <pc:sldMk cId="1463335244" sldId="1489"/>
            <ac:spMk id="27" creationId="{B239084E-657A-2DF6-70FF-D0E087644C23}"/>
          </ac:spMkLst>
        </pc:spChg>
        <pc:spChg chg="add mod">
          <ac:chgData name="JIA Mengqi" userId="3add5a6b-4ce8-489d-9206-e553e9fbb29c" providerId="ADAL" clId="{98A59592-8036-4DB5-A40A-A7F81D2F8B2E}" dt="2022-11-10T07:13:50.331" v="2245" actId="1076"/>
          <ac:spMkLst>
            <pc:docMk/>
            <pc:sldMk cId="1463335244" sldId="1489"/>
            <ac:spMk id="28" creationId="{89121B4F-7932-F599-601E-02CD5CBBCE6F}"/>
          </ac:spMkLst>
        </pc:spChg>
        <pc:spChg chg="add mod">
          <ac:chgData name="JIA Mengqi" userId="3add5a6b-4ce8-489d-9206-e553e9fbb29c" providerId="ADAL" clId="{98A59592-8036-4DB5-A40A-A7F81D2F8B2E}" dt="2022-11-10T07:14:36.453" v="2265" actId="1076"/>
          <ac:spMkLst>
            <pc:docMk/>
            <pc:sldMk cId="1463335244" sldId="1489"/>
            <ac:spMk id="29" creationId="{3DAA6907-B6A8-8B30-C5F6-495FE70D3FFB}"/>
          </ac:spMkLst>
        </pc:spChg>
        <pc:picChg chg="add mod">
          <ac:chgData name="JIA Mengqi" userId="3add5a6b-4ce8-489d-9206-e553e9fbb29c" providerId="ADAL" clId="{98A59592-8036-4DB5-A40A-A7F81D2F8B2E}" dt="2022-11-10T05:30:34.011" v="1732" actId="1076"/>
          <ac:picMkLst>
            <pc:docMk/>
            <pc:sldMk cId="1463335244" sldId="1489"/>
            <ac:picMk id="3" creationId="{6C10D495-845D-C5C3-36AE-779DC5334028}"/>
          </ac:picMkLst>
        </pc:picChg>
        <pc:picChg chg="add mod">
          <ac:chgData name="JIA Mengqi" userId="3add5a6b-4ce8-489d-9206-e553e9fbb29c" providerId="ADAL" clId="{98A59592-8036-4DB5-A40A-A7F81D2F8B2E}" dt="2022-11-10T05:53:07.333" v="1904" actId="1076"/>
          <ac:picMkLst>
            <pc:docMk/>
            <pc:sldMk cId="1463335244" sldId="1489"/>
            <ac:picMk id="7" creationId="{96E54B57-F9B9-649F-8653-5F5DC4EE28E4}"/>
          </ac:picMkLst>
        </pc:picChg>
        <pc:picChg chg="add mod">
          <ac:chgData name="JIA Mengqi" userId="3add5a6b-4ce8-489d-9206-e553e9fbb29c" providerId="ADAL" clId="{98A59592-8036-4DB5-A40A-A7F81D2F8B2E}" dt="2022-11-10T06:05:36.617" v="1933" actId="14100"/>
          <ac:picMkLst>
            <pc:docMk/>
            <pc:sldMk cId="1463335244" sldId="1489"/>
            <ac:picMk id="11" creationId="{A4A4C1FF-3A10-51C1-9FE3-254761AE77B6}"/>
          </ac:picMkLst>
        </pc:picChg>
        <pc:picChg chg="add mod">
          <ac:chgData name="JIA Mengqi" userId="3add5a6b-4ce8-489d-9206-e553e9fbb29c" providerId="ADAL" clId="{98A59592-8036-4DB5-A40A-A7F81D2F8B2E}" dt="2022-11-10T06:06:36.884" v="1951" actId="1076"/>
          <ac:picMkLst>
            <pc:docMk/>
            <pc:sldMk cId="1463335244" sldId="1489"/>
            <ac:picMk id="15" creationId="{19445242-DE2B-E313-3E5F-2A20D4AE4823}"/>
          </ac:picMkLst>
        </pc:picChg>
        <pc:picChg chg="add mod">
          <ac:chgData name="JIA Mengqi" userId="3add5a6b-4ce8-489d-9206-e553e9fbb29c" providerId="ADAL" clId="{98A59592-8036-4DB5-A40A-A7F81D2F8B2E}" dt="2022-11-10T06:55:47.430" v="2187" actId="14100"/>
          <ac:picMkLst>
            <pc:docMk/>
            <pc:sldMk cId="1463335244" sldId="1489"/>
            <ac:picMk id="19" creationId="{D1700C8C-2D5C-63A2-ED1A-66012F7419BD}"/>
          </ac:picMkLst>
        </pc:picChg>
        <pc:picChg chg="add mod">
          <ac:chgData name="JIA Mengqi" userId="3add5a6b-4ce8-489d-9206-e553e9fbb29c" providerId="ADAL" clId="{98A59592-8036-4DB5-A40A-A7F81D2F8B2E}" dt="2022-11-10T07:10:06.061" v="2195" actId="1076"/>
          <ac:picMkLst>
            <pc:docMk/>
            <pc:sldMk cId="1463335244" sldId="1489"/>
            <ac:picMk id="23" creationId="{F8C6B70C-BA6E-FFF3-8F7C-02A5D1C16B15}"/>
          </ac:picMkLst>
        </pc:picChg>
        <pc:cxnChg chg="add mod">
          <ac:chgData name="JIA Mengqi" userId="3add5a6b-4ce8-489d-9206-e553e9fbb29c" providerId="ADAL" clId="{98A59592-8036-4DB5-A40A-A7F81D2F8B2E}" dt="2022-11-10T07:12:50.434" v="2200" actId="1038"/>
          <ac:cxnSpMkLst>
            <pc:docMk/>
            <pc:sldMk cId="1463335244" sldId="1489"/>
            <ac:cxnSpMk id="25" creationId="{A6476113-CC08-6602-C9FC-1E7F7A83F132}"/>
          </ac:cxnSpMkLst>
        </pc:cxnChg>
      </pc:sldChg>
      <pc:sldChg chg="addSp modSp new mod">
        <pc:chgData name="JIA Mengqi" userId="3add5a6b-4ce8-489d-9206-e553e9fbb29c" providerId="ADAL" clId="{98A59592-8036-4DB5-A40A-A7F81D2F8B2E}" dt="2022-11-17T09:04:58.299" v="3582" actId="20577"/>
        <pc:sldMkLst>
          <pc:docMk/>
          <pc:sldMk cId="3876277926" sldId="1490"/>
        </pc:sldMkLst>
        <pc:spChg chg="add mod">
          <ac:chgData name="JIA Mengqi" userId="3add5a6b-4ce8-489d-9206-e553e9fbb29c" providerId="ADAL" clId="{98A59592-8036-4DB5-A40A-A7F81D2F8B2E}" dt="2022-11-17T09:04:58.299" v="3582" actId="20577"/>
          <ac:spMkLst>
            <pc:docMk/>
            <pc:sldMk cId="3876277926" sldId="1490"/>
            <ac:spMk id="4" creationId="{7D0DFB70-4171-C0C9-DF48-9D073A29050F}"/>
          </ac:spMkLst>
        </pc:spChg>
        <pc:spChg chg="mod">
          <ac:chgData name="JIA Mengqi" userId="3add5a6b-4ce8-489d-9206-e553e9fbb29c" providerId="ADAL" clId="{98A59592-8036-4DB5-A40A-A7F81D2F8B2E}" dt="2022-11-11T06:06:19.783" v="2653" actId="20577"/>
          <ac:spMkLst>
            <pc:docMk/>
            <pc:sldMk cId="3876277926" sldId="1490"/>
            <ac:spMk id="5" creationId="{29BF6970-D838-B042-411F-2BF8BA940C36}"/>
          </ac:spMkLst>
        </pc:spChg>
        <pc:spChg chg="add mod">
          <ac:chgData name="JIA Mengqi" userId="3add5a6b-4ce8-489d-9206-e553e9fbb29c" providerId="ADAL" clId="{98A59592-8036-4DB5-A40A-A7F81D2F8B2E}" dt="2022-11-10T10:43:55.670" v="2426" actId="20577"/>
          <ac:spMkLst>
            <pc:docMk/>
            <pc:sldMk cId="3876277926" sldId="1490"/>
            <ac:spMk id="7" creationId="{3AC1CE61-A38F-A087-481B-F5D1AC370278}"/>
          </ac:spMkLst>
        </pc:spChg>
        <pc:spChg chg="mod">
          <ac:chgData name="JIA Mengqi" userId="3add5a6b-4ce8-489d-9206-e553e9fbb29c" providerId="ADAL" clId="{98A59592-8036-4DB5-A40A-A7F81D2F8B2E}" dt="2022-11-11T05:44:59.454" v="2472" actId="20577"/>
          <ac:spMkLst>
            <pc:docMk/>
            <pc:sldMk cId="3876277926" sldId="1490"/>
            <ac:spMk id="10" creationId="{994E6EB6-4BB9-57CF-537B-513038D6E396}"/>
          </ac:spMkLst>
        </pc:spChg>
        <pc:spChg chg="add mod">
          <ac:chgData name="JIA Mengqi" userId="3add5a6b-4ce8-489d-9206-e553e9fbb29c" providerId="ADAL" clId="{98A59592-8036-4DB5-A40A-A7F81D2F8B2E}" dt="2022-11-11T05:30:45.683" v="2438" actId="1037"/>
          <ac:spMkLst>
            <pc:docMk/>
            <pc:sldMk cId="3876277926" sldId="1490"/>
            <ac:spMk id="13" creationId="{8694E4A5-E315-94F6-37EA-E722B121E358}"/>
          </ac:spMkLst>
        </pc:spChg>
        <pc:spChg chg="add mod">
          <ac:chgData name="JIA Mengqi" userId="3add5a6b-4ce8-489d-9206-e553e9fbb29c" providerId="ADAL" clId="{98A59592-8036-4DB5-A40A-A7F81D2F8B2E}" dt="2022-11-11T05:44:39.504" v="2464" actId="1035"/>
          <ac:spMkLst>
            <pc:docMk/>
            <pc:sldMk cId="3876277926" sldId="1490"/>
            <ac:spMk id="15" creationId="{1368D416-B1CF-1EEE-B114-F0F6D49CE69C}"/>
          </ac:spMkLst>
        </pc:spChg>
        <pc:spChg chg="add mod">
          <ac:chgData name="JIA Mengqi" userId="3add5a6b-4ce8-489d-9206-e553e9fbb29c" providerId="ADAL" clId="{98A59592-8036-4DB5-A40A-A7F81D2F8B2E}" dt="2022-11-11T05:45:06.277" v="2473" actId="1076"/>
          <ac:spMkLst>
            <pc:docMk/>
            <pc:sldMk cId="3876277926" sldId="1490"/>
            <ac:spMk id="24" creationId="{CA51F343-9121-0E4A-C6F2-5986F279279F}"/>
          </ac:spMkLst>
        </pc:spChg>
        <pc:spChg chg="add mod">
          <ac:chgData name="JIA Mengqi" userId="3add5a6b-4ce8-489d-9206-e553e9fbb29c" providerId="ADAL" clId="{98A59592-8036-4DB5-A40A-A7F81D2F8B2E}" dt="2022-11-11T08:02:43.125" v="2762" actId="20577"/>
          <ac:spMkLst>
            <pc:docMk/>
            <pc:sldMk cId="3876277926" sldId="1490"/>
            <ac:spMk id="31" creationId="{BD5BFBDE-2F29-8A95-2843-0684E0E04259}"/>
          </ac:spMkLst>
        </pc:spChg>
        <pc:spChg chg="add mod">
          <ac:chgData name="JIA Mengqi" userId="3add5a6b-4ce8-489d-9206-e553e9fbb29c" providerId="ADAL" clId="{98A59592-8036-4DB5-A40A-A7F81D2F8B2E}" dt="2022-11-11T08:02:22.346" v="2754" actId="1076"/>
          <ac:spMkLst>
            <pc:docMk/>
            <pc:sldMk cId="3876277926" sldId="1490"/>
            <ac:spMk id="32" creationId="{C3632D4B-FE93-7A7A-A448-1BC24E8C64B8}"/>
          </ac:spMkLst>
        </pc:spChg>
        <pc:spChg chg="add mod">
          <ac:chgData name="JIA Mengqi" userId="3add5a6b-4ce8-489d-9206-e553e9fbb29c" providerId="ADAL" clId="{98A59592-8036-4DB5-A40A-A7F81D2F8B2E}" dt="2022-11-11T08:02:22.346" v="2754" actId="1076"/>
          <ac:spMkLst>
            <pc:docMk/>
            <pc:sldMk cId="3876277926" sldId="1490"/>
            <ac:spMk id="34" creationId="{3CA8B4AF-F3E9-19CF-A848-95B214E93BBE}"/>
          </ac:spMkLst>
        </pc:spChg>
        <pc:picChg chg="add mod">
          <ac:chgData name="JIA Mengqi" userId="3add5a6b-4ce8-489d-9206-e553e9fbb29c" providerId="ADAL" clId="{98A59592-8036-4DB5-A40A-A7F81D2F8B2E}" dt="2022-11-10T08:02:17.791" v="2294" actId="14100"/>
          <ac:picMkLst>
            <pc:docMk/>
            <pc:sldMk cId="3876277926" sldId="1490"/>
            <ac:picMk id="3" creationId="{71740A30-9922-037F-450C-255BBABE5C49}"/>
          </ac:picMkLst>
        </pc:picChg>
        <pc:picChg chg="add mod">
          <ac:chgData name="JIA Mengqi" userId="3add5a6b-4ce8-489d-9206-e553e9fbb29c" providerId="ADAL" clId="{98A59592-8036-4DB5-A40A-A7F81D2F8B2E}" dt="2022-11-10T10:42:36.887" v="2366" actId="1076"/>
          <ac:picMkLst>
            <pc:docMk/>
            <pc:sldMk cId="3876277926" sldId="1490"/>
            <ac:picMk id="6" creationId="{A744CF8D-9396-8569-A96C-6453B793ED2B}"/>
          </ac:picMkLst>
        </pc:picChg>
        <pc:picChg chg="add mod">
          <ac:chgData name="JIA Mengqi" userId="3add5a6b-4ce8-489d-9206-e553e9fbb29c" providerId="ADAL" clId="{98A59592-8036-4DB5-A40A-A7F81D2F8B2E}" dt="2022-11-10T13:13:19.213" v="2429" actId="962"/>
          <ac:picMkLst>
            <pc:docMk/>
            <pc:sldMk cId="3876277926" sldId="1490"/>
            <ac:picMk id="9" creationId="{777321FB-B311-3EFE-6B2C-B433A8E7A8AE}"/>
          </ac:picMkLst>
        </pc:picChg>
        <pc:inkChg chg="add">
          <ac:chgData name="JIA Mengqi" userId="3add5a6b-4ce8-489d-9206-e553e9fbb29c" providerId="ADAL" clId="{98A59592-8036-4DB5-A40A-A7F81D2F8B2E}" dt="2022-11-11T07:42:14.192" v="2681" actId="9405"/>
          <ac:inkMkLst>
            <pc:docMk/>
            <pc:sldMk cId="3876277926" sldId="1490"/>
            <ac:inkMk id="30" creationId="{2D84D67B-493F-0F6B-3CD8-2CF9B90D45A8}"/>
          </ac:inkMkLst>
        </pc:inkChg>
        <pc:inkChg chg="add mod">
          <ac:chgData name="JIA Mengqi" userId="3add5a6b-4ce8-489d-9206-e553e9fbb29c" providerId="ADAL" clId="{98A59592-8036-4DB5-A40A-A7F81D2F8B2E}" dt="2022-11-11T07:46:58.012" v="2736" actId="1076"/>
          <ac:inkMkLst>
            <pc:docMk/>
            <pc:sldMk cId="3876277926" sldId="1490"/>
            <ac:inkMk id="33" creationId="{77E9208B-80A8-3248-C319-62FE522B89E3}"/>
          </ac:inkMkLst>
        </pc:inkChg>
        <pc:cxnChg chg="add mod">
          <ac:chgData name="JIA Mengqi" userId="3add5a6b-4ce8-489d-9206-e553e9fbb29c" providerId="ADAL" clId="{98A59592-8036-4DB5-A40A-A7F81D2F8B2E}" dt="2022-11-11T05:30:45.683" v="2438" actId="1037"/>
          <ac:cxnSpMkLst>
            <pc:docMk/>
            <pc:sldMk cId="3876277926" sldId="1490"/>
            <ac:cxnSpMk id="11" creationId="{792987DA-35DB-386D-E287-94C1D1C52EC3}"/>
          </ac:cxnSpMkLst>
        </pc:cxnChg>
      </pc:sldChg>
      <pc:sldChg chg="addSp delSp modSp mod">
        <pc:chgData name="JIA Mengqi" userId="3add5a6b-4ce8-489d-9206-e553e9fbb29c" providerId="ADAL" clId="{98A59592-8036-4DB5-A40A-A7F81D2F8B2E}" dt="2022-11-11T07:48:40.686" v="2742" actId="478"/>
        <pc:sldMkLst>
          <pc:docMk/>
          <pc:sldMk cId="3753376336" sldId="1491"/>
        </pc:sldMkLst>
        <pc:picChg chg="add mod">
          <ac:chgData name="JIA Mengqi" userId="3add5a6b-4ce8-489d-9206-e553e9fbb29c" providerId="ADAL" clId="{98A59592-8036-4DB5-A40A-A7F81D2F8B2E}" dt="2022-11-10T13:59:35.976" v="2432" actId="962"/>
          <ac:picMkLst>
            <pc:docMk/>
            <pc:sldMk cId="3753376336" sldId="1491"/>
            <ac:picMk id="3" creationId="{E9CEC130-C552-9B5C-48FF-638ECC05E137}"/>
          </ac:picMkLst>
        </pc:picChg>
        <pc:picChg chg="add del mod">
          <ac:chgData name="JIA Mengqi" userId="3add5a6b-4ce8-489d-9206-e553e9fbb29c" providerId="ADAL" clId="{98A59592-8036-4DB5-A40A-A7F81D2F8B2E}" dt="2022-11-11T07:39:02.903" v="2657" actId="21"/>
          <ac:picMkLst>
            <pc:docMk/>
            <pc:sldMk cId="3753376336" sldId="1491"/>
            <ac:picMk id="21" creationId="{5174C3D6-C6A8-3386-9722-52ADB949DC03}"/>
          </ac:picMkLst>
        </pc:picChg>
        <pc:inkChg chg="del">
          <ac:chgData name="JIA Mengqi" userId="3add5a6b-4ce8-489d-9206-e553e9fbb29c" providerId="ADAL" clId="{98A59592-8036-4DB5-A40A-A7F81D2F8B2E}" dt="2022-11-11T07:48:36.863" v="2740" actId="478"/>
          <ac:inkMkLst>
            <pc:docMk/>
            <pc:sldMk cId="3753376336" sldId="1491"/>
            <ac:inkMk id="17" creationId="{FC80B164-6191-640F-246B-C039B8D3C9BF}"/>
          </ac:inkMkLst>
        </pc:inkChg>
        <pc:inkChg chg="del">
          <ac:chgData name="JIA Mengqi" userId="3add5a6b-4ce8-489d-9206-e553e9fbb29c" providerId="ADAL" clId="{98A59592-8036-4DB5-A40A-A7F81D2F8B2E}" dt="2022-11-11T07:48:37.859" v="2741" actId="478"/>
          <ac:inkMkLst>
            <pc:docMk/>
            <pc:sldMk cId="3753376336" sldId="1491"/>
            <ac:inkMk id="18" creationId="{4889DFEC-34BA-E413-5F04-CD919F2066D6}"/>
          </ac:inkMkLst>
        </pc:inkChg>
        <pc:inkChg chg="del">
          <ac:chgData name="JIA Mengqi" userId="3add5a6b-4ce8-489d-9206-e553e9fbb29c" providerId="ADAL" clId="{98A59592-8036-4DB5-A40A-A7F81D2F8B2E}" dt="2022-11-11T07:48:40.686" v="2742" actId="478"/>
          <ac:inkMkLst>
            <pc:docMk/>
            <pc:sldMk cId="3753376336" sldId="1491"/>
            <ac:inkMk id="19" creationId="{4040D962-0ECB-EF64-EF21-F54A1A75B9B9}"/>
          </ac:inkMkLst>
        </pc:inkChg>
        <pc:inkChg chg="add mod">
          <ac:chgData name="JIA Mengqi" userId="3add5a6b-4ce8-489d-9206-e553e9fbb29c" providerId="ADAL" clId="{98A59592-8036-4DB5-A40A-A7F81D2F8B2E}" dt="2022-11-11T07:48:34.716" v="2739" actId="1076"/>
          <ac:inkMkLst>
            <pc:docMk/>
            <pc:sldMk cId="3753376336" sldId="1491"/>
            <ac:inkMk id="22" creationId="{539AAA80-E3A1-7D62-ECC1-0D844FE0EE5C}"/>
          </ac:inkMkLst>
        </pc:inkChg>
      </pc:sldChg>
      <pc:sldChg chg="addSp modSp new mod">
        <pc:chgData name="JIA Mengqi" userId="3add5a6b-4ce8-489d-9206-e553e9fbb29c" providerId="ADAL" clId="{98A59592-8036-4DB5-A40A-A7F81D2F8B2E}" dt="2022-11-11T07:39:40.484" v="2680" actId="1076"/>
        <pc:sldMkLst>
          <pc:docMk/>
          <pc:sldMk cId="1735755528" sldId="1492"/>
        </pc:sldMkLst>
        <pc:spChg chg="add mod">
          <ac:chgData name="JIA Mengqi" userId="3add5a6b-4ce8-489d-9206-e553e9fbb29c" providerId="ADAL" clId="{98A59592-8036-4DB5-A40A-A7F81D2F8B2E}" dt="2022-11-11T07:39:40.484" v="2680" actId="1076"/>
          <ac:spMkLst>
            <pc:docMk/>
            <pc:sldMk cId="1735755528" sldId="1492"/>
            <ac:spMk id="3" creationId="{77CEEE4F-DB0D-982A-12E9-098256439D12}"/>
          </ac:spMkLst>
        </pc:spChg>
        <pc:picChg chg="add mod modCrop">
          <ac:chgData name="JIA Mengqi" userId="3add5a6b-4ce8-489d-9206-e553e9fbb29c" providerId="ADAL" clId="{98A59592-8036-4DB5-A40A-A7F81D2F8B2E}" dt="2022-11-11T07:39:25.276" v="2665" actId="732"/>
          <ac:picMkLst>
            <pc:docMk/>
            <pc:sldMk cId="1735755528" sldId="1492"/>
            <ac:picMk id="2" creationId="{4A950CB0-C655-DC92-64CA-599664460FAE}"/>
          </ac:picMkLst>
        </pc:picChg>
      </pc:sldChg>
      <pc:sldChg chg="addSp delSp modSp new del mod">
        <pc:chgData name="JIA Mengqi" userId="3add5a6b-4ce8-489d-9206-e553e9fbb29c" providerId="ADAL" clId="{98A59592-8036-4DB5-A40A-A7F81D2F8B2E}" dt="2022-11-16T05:16:55.569" v="3571" actId="2696"/>
        <pc:sldMkLst>
          <pc:docMk/>
          <pc:sldMk cId="2319414102" sldId="1493"/>
        </pc:sldMkLst>
        <pc:spChg chg="add del mod">
          <ac:chgData name="JIA Mengqi" userId="3add5a6b-4ce8-489d-9206-e553e9fbb29c" providerId="ADAL" clId="{98A59592-8036-4DB5-A40A-A7F81D2F8B2E}" dt="2022-11-14T08:24:31.111" v="2860" actId="21"/>
          <ac:spMkLst>
            <pc:docMk/>
            <pc:sldMk cId="2319414102" sldId="1493"/>
            <ac:spMk id="7" creationId="{C06C0571-FC06-9F45-2F3E-BCCF25B85C21}"/>
          </ac:spMkLst>
        </pc:spChg>
        <pc:spChg chg="add del mod">
          <ac:chgData name="JIA Mengqi" userId="3add5a6b-4ce8-489d-9206-e553e9fbb29c" providerId="ADAL" clId="{98A59592-8036-4DB5-A40A-A7F81D2F8B2E}" dt="2022-11-14T08:24:31.111" v="2860" actId="21"/>
          <ac:spMkLst>
            <pc:docMk/>
            <pc:sldMk cId="2319414102" sldId="1493"/>
            <ac:spMk id="13" creationId="{79B7B06A-427C-213F-9E2C-433FEDC18762}"/>
          </ac:spMkLst>
        </pc:spChg>
        <pc:spChg chg="add del mod">
          <ac:chgData name="JIA Mengqi" userId="3add5a6b-4ce8-489d-9206-e553e9fbb29c" providerId="ADAL" clId="{98A59592-8036-4DB5-A40A-A7F81D2F8B2E}" dt="2022-11-14T08:24:31.111" v="2860" actId="21"/>
          <ac:spMkLst>
            <pc:docMk/>
            <pc:sldMk cId="2319414102" sldId="1493"/>
            <ac:spMk id="14" creationId="{147F5BA8-1F6C-C105-65BB-952CF645894D}"/>
          </ac:spMkLst>
        </pc:spChg>
        <pc:picChg chg="add del mod">
          <ac:chgData name="JIA Mengqi" userId="3add5a6b-4ce8-489d-9206-e553e9fbb29c" providerId="ADAL" clId="{98A59592-8036-4DB5-A40A-A7F81D2F8B2E}" dt="2022-11-16T05:16:49.735" v="3570" actId="21"/>
          <ac:picMkLst>
            <pc:docMk/>
            <pc:sldMk cId="2319414102" sldId="1493"/>
            <ac:picMk id="2" creationId="{C6F62F2D-9EC6-2FAE-19D4-1AE6F1C893BD}"/>
          </ac:picMkLst>
        </pc:picChg>
        <pc:picChg chg="add del mod">
          <ac:chgData name="JIA Mengqi" userId="3add5a6b-4ce8-489d-9206-e553e9fbb29c" providerId="ADAL" clId="{98A59592-8036-4DB5-A40A-A7F81D2F8B2E}" dt="2022-11-14T08:24:31.111" v="2860" actId="21"/>
          <ac:picMkLst>
            <pc:docMk/>
            <pc:sldMk cId="2319414102" sldId="1493"/>
            <ac:picMk id="4" creationId="{950F56A7-1670-18EB-6A78-CE64A7EBA82D}"/>
          </ac:picMkLst>
        </pc:picChg>
        <pc:picChg chg="add del mod">
          <ac:chgData name="JIA Mengqi" userId="3add5a6b-4ce8-489d-9206-e553e9fbb29c" providerId="ADAL" clId="{98A59592-8036-4DB5-A40A-A7F81D2F8B2E}" dt="2022-11-14T08:00:01.553" v="2771" actId="478"/>
          <ac:picMkLst>
            <pc:docMk/>
            <pc:sldMk cId="2319414102" sldId="1493"/>
            <ac:picMk id="6" creationId="{C4CBB2B9-C24D-0DD9-FB7A-F1DBFCCD3F1B}"/>
          </ac:picMkLst>
        </pc:picChg>
        <pc:picChg chg="add del mod">
          <ac:chgData name="JIA Mengqi" userId="3add5a6b-4ce8-489d-9206-e553e9fbb29c" providerId="ADAL" clId="{98A59592-8036-4DB5-A40A-A7F81D2F8B2E}" dt="2022-11-14T08:24:31.111" v="2860" actId="21"/>
          <ac:picMkLst>
            <pc:docMk/>
            <pc:sldMk cId="2319414102" sldId="1493"/>
            <ac:picMk id="12" creationId="{AECDEF23-8AB3-D6A5-C0AA-3A8A200B5EAB}"/>
          </ac:picMkLst>
        </pc:picChg>
        <pc:picChg chg="add del mod">
          <ac:chgData name="JIA Mengqi" userId="3add5a6b-4ce8-489d-9206-e553e9fbb29c" providerId="ADAL" clId="{98A59592-8036-4DB5-A40A-A7F81D2F8B2E}" dt="2022-11-14T08:24:31.111" v="2860" actId="21"/>
          <ac:picMkLst>
            <pc:docMk/>
            <pc:sldMk cId="2319414102" sldId="1493"/>
            <ac:picMk id="16" creationId="{BE6D8E27-B9C3-AD77-0867-D4C644BE72C6}"/>
          </ac:picMkLst>
        </pc:picChg>
        <pc:cxnChg chg="add del mod">
          <ac:chgData name="JIA Mengqi" userId="3add5a6b-4ce8-489d-9206-e553e9fbb29c" providerId="ADAL" clId="{98A59592-8036-4DB5-A40A-A7F81D2F8B2E}" dt="2022-11-14T08:24:31.111" v="2860" actId="21"/>
          <ac:cxnSpMkLst>
            <pc:docMk/>
            <pc:sldMk cId="2319414102" sldId="1493"/>
            <ac:cxnSpMk id="9" creationId="{557CCC7A-E99A-13AC-BA47-72528F67D0D9}"/>
          </ac:cxnSpMkLst>
        </pc:cxnChg>
      </pc:sldChg>
      <pc:sldChg chg="addSp delSp modSp new del mod">
        <pc:chgData name="JIA Mengqi" userId="3add5a6b-4ce8-489d-9206-e553e9fbb29c" providerId="ADAL" clId="{98A59592-8036-4DB5-A40A-A7F81D2F8B2E}" dt="2022-11-16T08:53:06.467" v="3574" actId="2696"/>
        <pc:sldMkLst>
          <pc:docMk/>
          <pc:sldMk cId="2521229693" sldId="1494"/>
        </pc:sldMkLst>
        <pc:spChg chg="add del mod">
          <ac:chgData name="JIA Mengqi" userId="3add5a6b-4ce8-489d-9206-e553e9fbb29c" providerId="ADAL" clId="{98A59592-8036-4DB5-A40A-A7F81D2F8B2E}" dt="2022-11-14T08:26:33.491" v="2902" actId="478"/>
          <ac:spMkLst>
            <pc:docMk/>
            <pc:sldMk cId="2521229693" sldId="1494"/>
            <ac:spMk id="7" creationId="{C8BE73FE-257F-4156-0B8A-81E76AE3D312}"/>
          </ac:spMkLst>
        </pc:spChg>
        <pc:spChg chg="add mod">
          <ac:chgData name="JIA Mengqi" userId="3add5a6b-4ce8-489d-9206-e553e9fbb29c" providerId="ADAL" clId="{98A59592-8036-4DB5-A40A-A7F81D2F8B2E}" dt="2022-11-14T08:26:22.931" v="2898" actId="1076"/>
          <ac:spMkLst>
            <pc:docMk/>
            <pc:sldMk cId="2521229693" sldId="1494"/>
            <ac:spMk id="10" creationId="{25FCAEA4-8434-B78B-1D2D-B67A42647887}"/>
          </ac:spMkLst>
        </pc:spChg>
        <pc:spChg chg="add mod">
          <ac:chgData name="JIA Mengqi" userId="3add5a6b-4ce8-489d-9206-e553e9fbb29c" providerId="ADAL" clId="{98A59592-8036-4DB5-A40A-A7F81D2F8B2E}" dt="2022-11-14T08:26:55.578" v="2909" actId="1076"/>
          <ac:spMkLst>
            <pc:docMk/>
            <pc:sldMk cId="2521229693" sldId="1494"/>
            <ac:spMk id="11" creationId="{699B7457-7717-D2BE-39D9-1B7DB13960DC}"/>
          </ac:spMkLst>
        </pc:spChg>
        <pc:spChg chg="add mod">
          <ac:chgData name="JIA Mengqi" userId="3add5a6b-4ce8-489d-9206-e553e9fbb29c" providerId="ADAL" clId="{98A59592-8036-4DB5-A40A-A7F81D2F8B2E}" dt="2022-11-14T08:28:17.698" v="2930" actId="1076"/>
          <ac:spMkLst>
            <pc:docMk/>
            <pc:sldMk cId="2521229693" sldId="1494"/>
            <ac:spMk id="18" creationId="{E43AC63B-7BC5-FCA7-DBE7-C4DC0FEE088E}"/>
          </ac:spMkLst>
        </pc:spChg>
        <pc:spChg chg="add mod">
          <ac:chgData name="JIA Mengqi" userId="3add5a6b-4ce8-489d-9206-e553e9fbb29c" providerId="ADAL" clId="{98A59592-8036-4DB5-A40A-A7F81D2F8B2E}" dt="2022-11-14T11:56:17.699" v="3060" actId="1076"/>
          <ac:spMkLst>
            <pc:docMk/>
            <pc:sldMk cId="2521229693" sldId="1494"/>
            <ac:spMk id="20" creationId="{CEF0ED77-8584-B4F7-A7C2-A6344DB75B4A}"/>
          </ac:spMkLst>
        </pc:spChg>
        <pc:spChg chg="add mod">
          <ac:chgData name="JIA Mengqi" userId="3add5a6b-4ce8-489d-9206-e553e9fbb29c" providerId="ADAL" clId="{98A59592-8036-4DB5-A40A-A7F81D2F8B2E}" dt="2022-11-14T11:56:38.083" v="3066" actId="1076"/>
          <ac:spMkLst>
            <pc:docMk/>
            <pc:sldMk cId="2521229693" sldId="1494"/>
            <ac:spMk id="23" creationId="{B88DE70B-61DB-B169-C57C-6C26824A7F40}"/>
          </ac:spMkLst>
        </pc:spChg>
        <pc:spChg chg="add del mod">
          <ac:chgData name="JIA Mengqi" userId="3add5a6b-4ce8-489d-9206-e553e9fbb29c" providerId="ADAL" clId="{98A59592-8036-4DB5-A40A-A7F81D2F8B2E}" dt="2022-11-14T11:17:37.779" v="2966" actId="478"/>
          <ac:spMkLst>
            <pc:docMk/>
            <pc:sldMk cId="2521229693" sldId="1494"/>
            <ac:spMk id="25" creationId="{402AEB55-5C14-730B-F1CF-4E944A192584}"/>
          </ac:spMkLst>
        </pc:spChg>
        <pc:spChg chg="add mod">
          <ac:chgData name="JIA Mengqi" userId="3add5a6b-4ce8-489d-9206-e553e9fbb29c" providerId="ADAL" clId="{98A59592-8036-4DB5-A40A-A7F81D2F8B2E}" dt="2022-11-14T11:56:38.083" v="3066" actId="1076"/>
          <ac:spMkLst>
            <pc:docMk/>
            <pc:sldMk cId="2521229693" sldId="1494"/>
            <ac:spMk id="27" creationId="{013651B7-3EDB-263C-20E7-672E7CC87A20}"/>
          </ac:spMkLst>
        </pc:spChg>
        <pc:spChg chg="add mod">
          <ac:chgData name="JIA Mengqi" userId="3add5a6b-4ce8-489d-9206-e553e9fbb29c" providerId="ADAL" clId="{98A59592-8036-4DB5-A40A-A7F81D2F8B2E}" dt="2022-11-14T11:58:33.834" v="3095" actId="1076"/>
          <ac:spMkLst>
            <pc:docMk/>
            <pc:sldMk cId="2521229693" sldId="1494"/>
            <ac:spMk id="31" creationId="{94C47F7B-B70A-1042-C59D-CED0CA919743}"/>
          </ac:spMkLst>
        </pc:spChg>
        <pc:spChg chg="add mod">
          <ac:chgData name="JIA Mengqi" userId="3add5a6b-4ce8-489d-9206-e553e9fbb29c" providerId="ADAL" clId="{98A59592-8036-4DB5-A40A-A7F81D2F8B2E}" dt="2022-11-15T04:53:59.344" v="3192" actId="1076"/>
          <ac:spMkLst>
            <pc:docMk/>
            <pc:sldMk cId="2521229693" sldId="1494"/>
            <ac:spMk id="35" creationId="{E0C65F25-40CF-91B5-AA5D-9ACBAB705518}"/>
          </ac:spMkLst>
        </pc:spChg>
        <pc:spChg chg="add mod">
          <ac:chgData name="JIA Mengqi" userId="3add5a6b-4ce8-489d-9206-e553e9fbb29c" providerId="ADAL" clId="{98A59592-8036-4DB5-A40A-A7F81D2F8B2E}" dt="2022-11-14T11:58:19.060" v="3094" actId="207"/>
          <ac:spMkLst>
            <pc:docMk/>
            <pc:sldMk cId="2521229693" sldId="1494"/>
            <ac:spMk id="36" creationId="{A1B81C03-79D2-6BA1-CF2C-63AF4EC3EF94}"/>
          </ac:spMkLst>
        </pc:spChg>
        <pc:picChg chg="add del">
          <ac:chgData name="JIA Mengqi" userId="3add5a6b-4ce8-489d-9206-e553e9fbb29c" providerId="ADAL" clId="{98A59592-8036-4DB5-A40A-A7F81D2F8B2E}" dt="2022-11-14T08:23:56.646" v="2855" actId="478"/>
          <ac:picMkLst>
            <pc:docMk/>
            <pc:sldMk cId="2521229693" sldId="1494"/>
            <ac:picMk id="3" creationId="{EDBC2D93-E57D-77E5-26ED-FF0DB9B9BC45}"/>
          </ac:picMkLst>
        </pc:picChg>
        <pc:picChg chg="add mod modCrop">
          <ac:chgData name="JIA Mengqi" userId="3add5a6b-4ce8-489d-9206-e553e9fbb29c" providerId="ADAL" clId="{98A59592-8036-4DB5-A40A-A7F81D2F8B2E}" dt="2022-11-14T11:56:17.699" v="3060" actId="1076"/>
          <ac:picMkLst>
            <pc:docMk/>
            <pc:sldMk cId="2521229693" sldId="1494"/>
            <ac:picMk id="5" creationId="{E04B3D4B-491B-21E2-D30F-1BC9FF179580}"/>
          </ac:picMkLst>
        </pc:picChg>
        <pc:picChg chg="add mod modCrop">
          <ac:chgData name="JIA Mengqi" userId="3add5a6b-4ce8-489d-9206-e553e9fbb29c" providerId="ADAL" clId="{98A59592-8036-4DB5-A40A-A7F81D2F8B2E}" dt="2022-11-14T11:56:32.620" v="3065" actId="14100"/>
          <ac:picMkLst>
            <pc:docMk/>
            <pc:sldMk cId="2521229693" sldId="1494"/>
            <ac:picMk id="6" creationId="{A99CF827-DACB-F526-4B2B-1FFFD9EA371E}"/>
          </ac:picMkLst>
        </pc:picChg>
        <pc:picChg chg="add mod modCrop">
          <ac:chgData name="JIA Mengqi" userId="3add5a6b-4ce8-489d-9206-e553e9fbb29c" providerId="ADAL" clId="{98A59592-8036-4DB5-A40A-A7F81D2F8B2E}" dt="2022-11-14T08:25:37.042" v="2879" actId="732"/>
          <ac:picMkLst>
            <pc:docMk/>
            <pc:sldMk cId="2521229693" sldId="1494"/>
            <ac:picMk id="9" creationId="{1A8E0DB6-594D-45A8-4BB9-33FB8D633108}"/>
          </ac:picMkLst>
        </pc:picChg>
        <pc:picChg chg="add del mod">
          <ac:chgData name="JIA Mengqi" userId="3add5a6b-4ce8-489d-9206-e553e9fbb29c" providerId="ADAL" clId="{98A59592-8036-4DB5-A40A-A7F81D2F8B2E}" dt="2022-11-14T11:56:08.872" v="3059" actId="478"/>
          <ac:picMkLst>
            <pc:docMk/>
            <pc:sldMk cId="2521229693" sldId="1494"/>
            <ac:picMk id="12" creationId="{8FA42DA0-BDB1-57B2-E772-AD8747D6C956}"/>
          </ac:picMkLst>
        </pc:picChg>
        <pc:picChg chg="add mod">
          <ac:chgData name="JIA Mengqi" userId="3add5a6b-4ce8-489d-9206-e553e9fbb29c" providerId="ADAL" clId="{98A59592-8036-4DB5-A40A-A7F81D2F8B2E}" dt="2022-11-14T11:56:50.683" v="3069" actId="1076"/>
          <ac:picMkLst>
            <pc:docMk/>
            <pc:sldMk cId="2521229693" sldId="1494"/>
            <ac:picMk id="22" creationId="{BC8FC425-004E-0607-FE3C-F58593F272C9}"/>
          </ac:picMkLst>
        </pc:picChg>
        <pc:picChg chg="add mod">
          <ac:chgData name="JIA Mengqi" userId="3add5a6b-4ce8-489d-9206-e553e9fbb29c" providerId="ADAL" clId="{98A59592-8036-4DB5-A40A-A7F81D2F8B2E}" dt="2022-11-14T11:56:55.283" v="3070" actId="1076"/>
          <ac:picMkLst>
            <pc:docMk/>
            <pc:sldMk cId="2521229693" sldId="1494"/>
            <ac:picMk id="29" creationId="{8FCA2FD9-0B44-783B-ED6B-C49965F21A06}"/>
          </ac:picMkLst>
        </pc:picChg>
        <pc:picChg chg="add mod">
          <ac:chgData name="JIA Mengqi" userId="3add5a6b-4ce8-489d-9206-e553e9fbb29c" providerId="ADAL" clId="{98A59592-8036-4DB5-A40A-A7F81D2F8B2E}" dt="2022-11-14T11:57:13.427" v="3074" actId="14100"/>
          <ac:picMkLst>
            <pc:docMk/>
            <pc:sldMk cId="2521229693" sldId="1494"/>
            <ac:picMk id="32" creationId="{676C8301-12C2-F50E-BB7D-665F3BAEFE99}"/>
          </ac:picMkLst>
        </pc:picChg>
        <pc:picChg chg="add del mod">
          <ac:chgData name="JIA Mengqi" userId="3add5a6b-4ce8-489d-9206-e553e9fbb29c" providerId="ADAL" clId="{98A59592-8036-4DB5-A40A-A7F81D2F8B2E}" dt="2022-11-15T05:07:05.905" v="3196" actId="21"/>
          <ac:picMkLst>
            <pc:docMk/>
            <pc:sldMk cId="2521229693" sldId="1494"/>
            <ac:picMk id="38" creationId="{5BFF7CD8-AADD-6CBA-50A4-483611E9484C}"/>
          </ac:picMkLst>
        </pc:picChg>
        <pc:cxnChg chg="add mod">
          <ac:chgData name="JIA Mengqi" userId="3add5a6b-4ce8-489d-9206-e553e9fbb29c" providerId="ADAL" clId="{98A59592-8036-4DB5-A40A-A7F81D2F8B2E}" dt="2022-11-14T08:28:17.698" v="2930" actId="1076"/>
          <ac:cxnSpMkLst>
            <pc:docMk/>
            <pc:sldMk cId="2521229693" sldId="1494"/>
            <ac:cxnSpMk id="8" creationId="{9455AA78-617C-A1E4-6B3F-54D5A41741C0}"/>
          </ac:cxnSpMkLst>
        </pc:cxnChg>
        <pc:cxnChg chg="add mod">
          <ac:chgData name="JIA Mengqi" userId="3add5a6b-4ce8-489d-9206-e553e9fbb29c" providerId="ADAL" clId="{98A59592-8036-4DB5-A40A-A7F81D2F8B2E}" dt="2022-11-14T08:26:25.950" v="2899" actId="1076"/>
          <ac:cxnSpMkLst>
            <pc:docMk/>
            <pc:sldMk cId="2521229693" sldId="1494"/>
            <ac:cxnSpMk id="14" creationId="{F2D5B5B2-F7A0-4586-0036-9A748C9B71F2}"/>
          </ac:cxnSpMkLst>
        </pc:cxnChg>
        <pc:cxnChg chg="add mod">
          <ac:chgData name="JIA Mengqi" userId="3add5a6b-4ce8-489d-9206-e553e9fbb29c" providerId="ADAL" clId="{98A59592-8036-4DB5-A40A-A7F81D2F8B2E}" dt="2022-11-14T11:56:17.699" v="3060" actId="1076"/>
          <ac:cxnSpMkLst>
            <pc:docMk/>
            <pc:sldMk cId="2521229693" sldId="1494"/>
            <ac:cxnSpMk id="19" creationId="{480A5D2E-5F41-14EE-9EE1-2FD7E1B02524}"/>
          </ac:cxnSpMkLst>
        </pc:cxnChg>
        <pc:cxnChg chg="add mod">
          <ac:chgData name="JIA Mengqi" userId="3add5a6b-4ce8-489d-9206-e553e9fbb29c" providerId="ADAL" clId="{98A59592-8036-4DB5-A40A-A7F81D2F8B2E}" dt="2022-11-14T11:58:33.834" v="3095" actId="1076"/>
          <ac:cxnSpMkLst>
            <pc:docMk/>
            <pc:sldMk cId="2521229693" sldId="1494"/>
            <ac:cxnSpMk id="30" creationId="{ED2D5881-5AD7-D270-AD23-C8973F9D9F21}"/>
          </ac:cxnSpMkLst>
        </pc:cxnChg>
        <pc:cxnChg chg="add mod">
          <ac:chgData name="JIA Mengqi" userId="3add5a6b-4ce8-489d-9206-e553e9fbb29c" providerId="ADAL" clId="{98A59592-8036-4DB5-A40A-A7F81D2F8B2E}" dt="2022-11-15T04:53:56.719" v="3191" actId="1076"/>
          <ac:cxnSpMkLst>
            <pc:docMk/>
            <pc:sldMk cId="2521229693" sldId="1494"/>
            <ac:cxnSpMk id="33" creationId="{9852D701-17B0-5B65-AAB2-5323CA0C5BD1}"/>
          </ac:cxnSpMkLst>
        </pc:cxnChg>
      </pc:sldChg>
      <pc:sldChg chg="addSp delSp modSp new del mod">
        <pc:chgData name="JIA Mengqi" userId="3add5a6b-4ce8-489d-9206-e553e9fbb29c" providerId="ADAL" clId="{98A59592-8036-4DB5-A40A-A7F81D2F8B2E}" dt="2022-11-16T08:53:06.467" v="3574" actId="2696"/>
        <pc:sldMkLst>
          <pc:docMk/>
          <pc:sldMk cId="1956562842" sldId="1495"/>
        </pc:sldMkLst>
        <pc:spChg chg="add del mod">
          <ac:chgData name="JIA Mengqi" userId="3add5a6b-4ce8-489d-9206-e553e9fbb29c" providerId="ADAL" clId="{98A59592-8036-4DB5-A40A-A7F81D2F8B2E}" dt="2022-11-14T11:57:25.719" v="3076" actId="21"/>
          <ac:spMkLst>
            <pc:docMk/>
            <pc:sldMk cId="1956562842" sldId="1495"/>
            <ac:spMk id="5" creationId="{1A849654-5BFA-0E1E-A901-A67D0D7192C1}"/>
          </ac:spMkLst>
        </pc:spChg>
        <pc:spChg chg="add del">
          <ac:chgData name="JIA Mengqi" userId="3add5a6b-4ce8-489d-9206-e553e9fbb29c" providerId="ADAL" clId="{98A59592-8036-4DB5-A40A-A7F81D2F8B2E}" dt="2022-11-14T11:41:05.265" v="3021" actId="478"/>
          <ac:spMkLst>
            <pc:docMk/>
            <pc:sldMk cId="1956562842" sldId="1495"/>
            <ac:spMk id="8" creationId="{38A36573-2155-D047-B323-46562B360853}"/>
          </ac:spMkLst>
        </pc:spChg>
        <pc:spChg chg="add mod">
          <ac:chgData name="JIA Mengqi" userId="3add5a6b-4ce8-489d-9206-e553e9fbb29c" providerId="ADAL" clId="{98A59592-8036-4DB5-A40A-A7F81D2F8B2E}" dt="2022-11-14T12:14:19.164" v="3109" actId="1076"/>
          <ac:spMkLst>
            <pc:docMk/>
            <pc:sldMk cId="1956562842" sldId="1495"/>
            <ac:spMk id="11" creationId="{E48ABEC7-2A1A-7D18-414D-54A6823DD772}"/>
          </ac:spMkLst>
        </pc:spChg>
        <pc:spChg chg="add mod">
          <ac:chgData name="JIA Mengqi" userId="3add5a6b-4ce8-489d-9206-e553e9fbb29c" providerId="ADAL" clId="{98A59592-8036-4DB5-A40A-A7F81D2F8B2E}" dt="2022-11-14T12:14:15.725" v="3108" actId="1076"/>
          <ac:spMkLst>
            <pc:docMk/>
            <pc:sldMk cId="1956562842" sldId="1495"/>
            <ac:spMk id="13" creationId="{E847F0C0-653B-AE66-68BA-DD4838E12333}"/>
          </ac:spMkLst>
        </pc:spChg>
        <pc:spChg chg="add mod">
          <ac:chgData name="JIA Mengqi" userId="3add5a6b-4ce8-489d-9206-e553e9fbb29c" providerId="ADAL" clId="{98A59592-8036-4DB5-A40A-A7F81D2F8B2E}" dt="2022-11-14T12:15:23.039" v="3123" actId="1076"/>
          <ac:spMkLst>
            <pc:docMk/>
            <pc:sldMk cId="1956562842" sldId="1495"/>
            <ac:spMk id="16" creationId="{CC2DBE04-4301-9412-E8DA-8488206E8832}"/>
          </ac:spMkLst>
        </pc:spChg>
        <pc:spChg chg="add mod">
          <ac:chgData name="JIA Mengqi" userId="3add5a6b-4ce8-489d-9206-e553e9fbb29c" providerId="ADAL" clId="{98A59592-8036-4DB5-A40A-A7F81D2F8B2E}" dt="2022-11-14T12:15:21.314" v="3122" actId="1076"/>
          <ac:spMkLst>
            <pc:docMk/>
            <pc:sldMk cId="1956562842" sldId="1495"/>
            <ac:spMk id="17" creationId="{1BF3E99B-9386-4849-6B67-9155B1B813E8}"/>
          </ac:spMkLst>
        </pc:spChg>
        <pc:spChg chg="add mod">
          <ac:chgData name="JIA Mengqi" userId="3add5a6b-4ce8-489d-9206-e553e9fbb29c" providerId="ADAL" clId="{98A59592-8036-4DB5-A40A-A7F81D2F8B2E}" dt="2022-11-15T05:14:56.896" v="3241" actId="20577"/>
          <ac:spMkLst>
            <pc:docMk/>
            <pc:sldMk cId="1956562842" sldId="1495"/>
            <ac:spMk id="26" creationId="{D7EF6E15-8C5E-3631-B534-EDE456335737}"/>
          </ac:spMkLst>
        </pc:spChg>
        <pc:picChg chg="add del mod">
          <ac:chgData name="JIA Mengqi" userId="3add5a6b-4ce8-489d-9206-e553e9fbb29c" providerId="ADAL" clId="{98A59592-8036-4DB5-A40A-A7F81D2F8B2E}" dt="2022-11-14T11:57:02.456" v="3071" actId="21"/>
          <ac:picMkLst>
            <pc:docMk/>
            <pc:sldMk cId="1956562842" sldId="1495"/>
            <ac:picMk id="3" creationId="{2538A769-FBAF-FE19-3648-F92903CD7ABE}"/>
          </ac:picMkLst>
        </pc:picChg>
        <pc:picChg chg="add mod">
          <ac:chgData name="JIA Mengqi" userId="3add5a6b-4ce8-489d-9206-e553e9fbb29c" providerId="ADAL" clId="{98A59592-8036-4DB5-A40A-A7F81D2F8B2E}" dt="2022-11-14T12:15:11.104" v="3119" actId="14100"/>
          <ac:picMkLst>
            <pc:docMk/>
            <pc:sldMk cId="1956562842" sldId="1495"/>
            <ac:picMk id="10" creationId="{79967C3B-2117-83B4-C01C-9FF0B77936A6}"/>
          </ac:picMkLst>
        </pc:picChg>
        <pc:picChg chg="add mod">
          <ac:chgData name="JIA Mengqi" userId="3add5a6b-4ce8-489d-9206-e553e9fbb29c" providerId="ADAL" clId="{98A59592-8036-4DB5-A40A-A7F81D2F8B2E}" dt="2022-11-14T12:15:04.884" v="3117" actId="1076"/>
          <ac:picMkLst>
            <pc:docMk/>
            <pc:sldMk cId="1956562842" sldId="1495"/>
            <ac:picMk id="15" creationId="{09A2435D-8A09-9358-C454-0925A3053503}"/>
          </ac:picMkLst>
        </pc:picChg>
        <pc:picChg chg="add mod">
          <ac:chgData name="JIA Mengqi" userId="3add5a6b-4ce8-489d-9206-e553e9fbb29c" providerId="ADAL" clId="{98A59592-8036-4DB5-A40A-A7F81D2F8B2E}" dt="2022-11-14T12:15:07.264" v="3118" actId="1076"/>
          <ac:picMkLst>
            <pc:docMk/>
            <pc:sldMk cId="1956562842" sldId="1495"/>
            <ac:picMk id="19" creationId="{C86DBE75-FEFD-40AA-F58B-BB5FAC746F11}"/>
          </ac:picMkLst>
        </pc:picChg>
        <pc:picChg chg="add mod">
          <ac:chgData name="JIA Mengqi" userId="3add5a6b-4ce8-489d-9206-e553e9fbb29c" providerId="ADAL" clId="{98A59592-8036-4DB5-A40A-A7F81D2F8B2E}" dt="2022-11-14T12:49:31.022" v="3134" actId="1076"/>
          <ac:picMkLst>
            <pc:docMk/>
            <pc:sldMk cId="1956562842" sldId="1495"/>
            <ac:picMk id="21" creationId="{C566F4E7-8D3D-B7D6-D808-56C1380F34C1}"/>
          </ac:picMkLst>
        </pc:picChg>
        <pc:picChg chg="add mod">
          <ac:chgData name="JIA Mengqi" userId="3add5a6b-4ce8-489d-9206-e553e9fbb29c" providerId="ADAL" clId="{98A59592-8036-4DB5-A40A-A7F81D2F8B2E}" dt="2022-11-14T12:49:25.071" v="3133" actId="1076"/>
          <ac:picMkLst>
            <pc:docMk/>
            <pc:sldMk cId="1956562842" sldId="1495"/>
            <ac:picMk id="23" creationId="{394436B6-04CD-B0BA-244C-D38D976367E3}"/>
          </ac:picMkLst>
        </pc:picChg>
        <pc:picChg chg="add mod modCrop">
          <ac:chgData name="JIA Mengqi" userId="3add5a6b-4ce8-489d-9206-e553e9fbb29c" providerId="ADAL" clId="{98A59592-8036-4DB5-A40A-A7F81D2F8B2E}" dt="2022-11-14T12:50:44.827" v="3142" actId="1076"/>
          <ac:picMkLst>
            <pc:docMk/>
            <pc:sldMk cId="1956562842" sldId="1495"/>
            <ac:picMk id="25" creationId="{90EE5008-8C92-8C12-3FA4-D370B61AF496}"/>
          </ac:picMkLst>
        </pc:picChg>
        <pc:cxnChg chg="add del mod">
          <ac:chgData name="JIA Mengqi" userId="3add5a6b-4ce8-489d-9206-e553e9fbb29c" providerId="ADAL" clId="{98A59592-8036-4DB5-A40A-A7F81D2F8B2E}" dt="2022-11-14T11:57:02.456" v="3071" actId="21"/>
          <ac:cxnSpMkLst>
            <pc:docMk/>
            <pc:sldMk cId="1956562842" sldId="1495"/>
            <ac:cxnSpMk id="4" creationId="{49CA0A98-D3D8-F062-8815-234C5B439E71}"/>
          </ac:cxnSpMkLst>
        </pc:cxnChg>
      </pc:sldChg>
      <pc:sldChg chg="addSp delSp modSp new del mod">
        <pc:chgData name="JIA Mengqi" userId="3add5a6b-4ce8-489d-9206-e553e9fbb29c" providerId="ADAL" clId="{98A59592-8036-4DB5-A40A-A7F81D2F8B2E}" dt="2022-11-16T08:53:06.467" v="3574" actId="2696"/>
        <pc:sldMkLst>
          <pc:docMk/>
          <pc:sldMk cId="858661878" sldId="1496"/>
        </pc:sldMkLst>
        <pc:spChg chg="add mod">
          <ac:chgData name="JIA Mengqi" userId="3add5a6b-4ce8-489d-9206-e553e9fbb29c" providerId="ADAL" clId="{98A59592-8036-4DB5-A40A-A7F81D2F8B2E}" dt="2022-11-15T05:17:50.255" v="3244" actId="164"/>
          <ac:spMkLst>
            <pc:docMk/>
            <pc:sldMk cId="858661878" sldId="1496"/>
            <ac:spMk id="9" creationId="{D15EAF57-6967-5DB0-6D8F-0ED058F4D677}"/>
          </ac:spMkLst>
        </pc:spChg>
        <pc:spChg chg="add mod">
          <ac:chgData name="JIA Mengqi" userId="3add5a6b-4ce8-489d-9206-e553e9fbb29c" providerId="ADAL" clId="{98A59592-8036-4DB5-A40A-A7F81D2F8B2E}" dt="2022-11-15T05:17:50.255" v="3244" actId="164"/>
          <ac:spMkLst>
            <pc:docMk/>
            <pc:sldMk cId="858661878" sldId="1496"/>
            <ac:spMk id="10" creationId="{EC916B10-02BF-B998-E962-06BB58DB116D}"/>
          </ac:spMkLst>
        </pc:spChg>
        <pc:spChg chg="add mod">
          <ac:chgData name="JIA Mengqi" userId="3add5a6b-4ce8-489d-9206-e553e9fbb29c" providerId="ADAL" clId="{98A59592-8036-4DB5-A40A-A7F81D2F8B2E}" dt="2022-11-15T05:17:50.255" v="3244" actId="164"/>
          <ac:spMkLst>
            <pc:docMk/>
            <pc:sldMk cId="858661878" sldId="1496"/>
            <ac:spMk id="11" creationId="{DEF483C4-431B-53FD-9170-18217C643FB2}"/>
          </ac:spMkLst>
        </pc:spChg>
        <pc:spChg chg="add mod">
          <ac:chgData name="JIA Mengqi" userId="3add5a6b-4ce8-489d-9206-e553e9fbb29c" providerId="ADAL" clId="{98A59592-8036-4DB5-A40A-A7F81D2F8B2E}" dt="2022-11-15T05:17:50.255" v="3244" actId="164"/>
          <ac:spMkLst>
            <pc:docMk/>
            <pc:sldMk cId="858661878" sldId="1496"/>
            <ac:spMk id="12" creationId="{C130C4BC-FB6B-0478-3833-B84D92941B7F}"/>
          </ac:spMkLst>
        </pc:spChg>
        <pc:spChg chg="add mod">
          <ac:chgData name="JIA Mengqi" userId="3add5a6b-4ce8-489d-9206-e553e9fbb29c" providerId="ADAL" clId="{98A59592-8036-4DB5-A40A-A7F81D2F8B2E}" dt="2022-11-15T05:19:03.473" v="3311" actId="164"/>
          <ac:spMkLst>
            <pc:docMk/>
            <pc:sldMk cId="858661878" sldId="1496"/>
            <ac:spMk id="16" creationId="{B5FA062A-9438-8319-0BFE-20E1B2ACF5D2}"/>
          </ac:spMkLst>
        </pc:spChg>
        <pc:grpChg chg="add mod">
          <ac:chgData name="JIA Mengqi" userId="3add5a6b-4ce8-489d-9206-e553e9fbb29c" providerId="ADAL" clId="{98A59592-8036-4DB5-A40A-A7F81D2F8B2E}" dt="2022-11-15T05:19:03.473" v="3311" actId="164"/>
          <ac:grpSpMkLst>
            <pc:docMk/>
            <pc:sldMk cId="858661878" sldId="1496"/>
            <ac:grpSpMk id="13" creationId="{C28E8E2E-BA38-ED75-9ED2-09C4B6661A8E}"/>
          </ac:grpSpMkLst>
        </pc:grpChg>
        <pc:grpChg chg="add mod">
          <ac:chgData name="JIA Mengqi" userId="3add5a6b-4ce8-489d-9206-e553e9fbb29c" providerId="ADAL" clId="{98A59592-8036-4DB5-A40A-A7F81D2F8B2E}" dt="2022-11-15T05:19:07.126" v="3312" actId="1076"/>
          <ac:grpSpMkLst>
            <pc:docMk/>
            <pc:sldMk cId="858661878" sldId="1496"/>
            <ac:grpSpMk id="17" creationId="{96378A05-1926-18FA-948F-B8D1C35DF1DC}"/>
          </ac:grpSpMkLst>
        </pc:grpChg>
        <pc:picChg chg="add del mod modCrop">
          <ac:chgData name="JIA Mengqi" userId="3add5a6b-4ce8-489d-9206-e553e9fbb29c" providerId="ADAL" clId="{98A59592-8036-4DB5-A40A-A7F81D2F8B2E}" dt="2022-11-15T04:47:20.419" v="3182" actId="478"/>
          <ac:picMkLst>
            <pc:docMk/>
            <pc:sldMk cId="858661878" sldId="1496"/>
            <ac:picMk id="3" creationId="{D60DFDF3-7246-265E-6640-D0BF8803EFA0}"/>
          </ac:picMkLst>
        </pc:picChg>
        <pc:picChg chg="add mod modCrop">
          <ac:chgData name="JIA Mengqi" userId="3add5a6b-4ce8-489d-9206-e553e9fbb29c" providerId="ADAL" clId="{98A59592-8036-4DB5-A40A-A7F81D2F8B2E}" dt="2022-11-15T04:47:38.840" v="3187" actId="1076"/>
          <ac:picMkLst>
            <pc:docMk/>
            <pc:sldMk cId="858661878" sldId="1496"/>
            <ac:picMk id="5" creationId="{B1C6541C-B96A-3715-AEBE-CB81083069F8}"/>
          </ac:picMkLst>
        </pc:picChg>
        <pc:picChg chg="add mod">
          <ac:chgData name="JIA Mengqi" userId="3add5a6b-4ce8-489d-9206-e553e9fbb29c" providerId="ADAL" clId="{98A59592-8036-4DB5-A40A-A7F81D2F8B2E}" dt="2022-11-15T04:50:04.912" v="3190" actId="14100"/>
          <ac:picMkLst>
            <pc:docMk/>
            <pc:sldMk cId="858661878" sldId="1496"/>
            <ac:picMk id="7" creationId="{D3C4955E-714A-F091-61AF-249605991EF0}"/>
          </ac:picMkLst>
        </pc:picChg>
        <pc:picChg chg="add mod">
          <ac:chgData name="JIA Mengqi" userId="3add5a6b-4ce8-489d-9206-e553e9fbb29c" providerId="ADAL" clId="{98A59592-8036-4DB5-A40A-A7F81D2F8B2E}" dt="2022-11-15T05:17:50.255" v="3244" actId="164"/>
          <ac:picMkLst>
            <pc:docMk/>
            <pc:sldMk cId="858661878" sldId="1496"/>
            <ac:picMk id="8" creationId="{6FEC8492-059B-192F-25CE-618CB584080E}"/>
          </ac:picMkLst>
        </pc:picChg>
        <pc:picChg chg="add mod">
          <ac:chgData name="JIA Mengqi" userId="3add5a6b-4ce8-489d-9206-e553e9fbb29c" providerId="ADAL" clId="{98A59592-8036-4DB5-A40A-A7F81D2F8B2E}" dt="2022-11-16T05:17:05.665" v="3573" actId="1076"/>
          <ac:picMkLst>
            <pc:docMk/>
            <pc:sldMk cId="858661878" sldId="1496"/>
            <ac:picMk id="18" creationId="{93898DCE-0CC3-590F-EC27-ADFCC2151E47}"/>
          </ac:picMkLst>
        </pc:picChg>
        <pc:cxnChg chg="add del mod">
          <ac:chgData name="JIA Mengqi" userId="3add5a6b-4ce8-489d-9206-e553e9fbb29c" providerId="ADAL" clId="{98A59592-8036-4DB5-A40A-A7F81D2F8B2E}" dt="2022-11-15T05:18:36.430" v="3299" actId="478"/>
          <ac:cxnSpMkLst>
            <pc:docMk/>
            <pc:sldMk cId="858661878" sldId="1496"/>
            <ac:cxnSpMk id="15" creationId="{D563D633-5BCF-BFAA-A167-9E13F8FEB911}"/>
          </ac:cxnSpMkLst>
        </pc:cxnChg>
      </pc:sldChg>
      <pc:sldChg chg="addSp delSp modSp new del mod">
        <pc:chgData name="JIA Mengqi" userId="3add5a6b-4ce8-489d-9206-e553e9fbb29c" providerId="ADAL" clId="{98A59592-8036-4DB5-A40A-A7F81D2F8B2E}" dt="2022-11-16T08:53:06.467" v="3574" actId="2696"/>
        <pc:sldMkLst>
          <pc:docMk/>
          <pc:sldMk cId="1335193225" sldId="1497"/>
        </pc:sldMkLst>
        <pc:spChg chg="add del mod">
          <ac:chgData name="JIA Mengqi" userId="3add5a6b-4ce8-489d-9206-e553e9fbb29c" providerId="ADAL" clId="{98A59592-8036-4DB5-A40A-A7F81D2F8B2E}" dt="2022-11-15T05:17:43.076" v="3242" actId="21"/>
          <ac:spMkLst>
            <pc:docMk/>
            <pc:sldMk cId="1335193225" sldId="1497"/>
            <ac:spMk id="4" creationId="{F42716E0-C628-9A98-B082-E482FA1E71B5}"/>
          </ac:spMkLst>
        </pc:spChg>
        <pc:spChg chg="add del mod">
          <ac:chgData name="JIA Mengqi" userId="3add5a6b-4ce8-489d-9206-e553e9fbb29c" providerId="ADAL" clId="{98A59592-8036-4DB5-A40A-A7F81D2F8B2E}" dt="2022-11-15T05:17:43.076" v="3242" actId="21"/>
          <ac:spMkLst>
            <pc:docMk/>
            <pc:sldMk cId="1335193225" sldId="1497"/>
            <ac:spMk id="5" creationId="{1CDC92BB-CFD7-5FD4-47B9-D5AF5FB56246}"/>
          </ac:spMkLst>
        </pc:spChg>
        <pc:spChg chg="add del mod">
          <ac:chgData name="JIA Mengqi" userId="3add5a6b-4ce8-489d-9206-e553e9fbb29c" providerId="ADAL" clId="{98A59592-8036-4DB5-A40A-A7F81D2F8B2E}" dt="2022-11-15T05:17:43.076" v="3242" actId="21"/>
          <ac:spMkLst>
            <pc:docMk/>
            <pc:sldMk cId="1335193225" sldId="1497"/>
            <ac:spMk id="6" creationId="{5C740BD2-1AC9-5F89-350E-4999272F489F}"/>
          </ac:spMkLst>
        </pc:spChg>
        <pc:spChg chg="add del mod">
          <ac:chgData name="JIA Mengqi" userId="3add5a6b-4ce8-489d-9206-e553e9fbb29c" providerId="ADAL" clId="{98A59592-8036-4DB5-A40A-A7F81D2F8B2E}" dt="2022-11-15T05:17:43.076" v="3242" actId="21"/>
          <ac:spMkLst>
            <pc:docMk/>
            <pc:sldMk cId="1335193225" sldId="1497"/>
            <ac:spMk id="7" creationId="{033D10BF-56DD-7E4E-CC38-B27D3ABD7BCD}"/>
          </ac:spMkLst>
        </pc:spChg>
        <pc:spChg chg="add mod">
          <ac:chgData name="JIA Mengqi" userId="3add5a6b-4ce8-489d-9206-e553e9fbb29c" providerId="ADAL" clId="{98A59592-8036-4DB5-A40A-A7F81D2F8B2E}" dt="2022-11-15T05:24:57.909" v="3351" actId="1076"/>
          <ac:spMkLst>
            <pc:docMk/>
            <pc:sldMk cId="1335193225" sldId="1497"/>
            <ac:spMk id="8" creationId="{5ED37088-0102-722D-B8F4-CB3DCBEE895D}"/>
          </ac:spMkLst>
        </pc:spChg>
        <pc:spChg chg="add mod">
          <ac:chgData name="JIA Mengqi" userId="3add5a6b-4ce8-489d-9206-e553e9fbb29c" providerId="ADAL" clId="{98A59592-8036-4DB5-A40A-A7F81D2F8B2E}" dt="2022-11-15T07:45:17.079" v="3466" actId="1038"/>
          <ac:spMkLst>
            <pc:docMk/>
            <pc:sldMk cId="1335193225" sldId="1497"/>
            <ac:spMk id="13" creationId="{3796DAD4-361F-3D20-F066-12739E961012}"/>
          </ac:spMkLst>
        </pc:spChg>
        <pc:spChg chg="add mod">
          <ac:chgData name="JIA Mengqi" userId="3add5a6b-4ce8-489d-9206-e553e9fbb29c" providerId="ADAL" clId="{98A59592-8036-4DB5-A40A-A7F81D2F8B2E}" dt="2022-11-15T07:45:17.079" v="3466" actId="1038"/>
          <ac:spMkLst>
            <pc:docMk/>
            <pc:sldMk cId="1335193225" sldId="1497"/>
            <ac:spMk id="14" creationId="{67AD33F2-7BD6-7094-90F1-533DD521557E}"/>
          </ac:spMkLst>
        </pc:spChg>
        <pc:spChg chg="add mod">
          <ac:chgData name="JIA Mengqi" userId="3add5a6b-4ce8-489d-9206-e553e9fbb29c" providerId="ADAL" clId="{98A59592-8036-4DB5-A40A-A7F81D2F8B2E}" dt="2022-11-15T07:45:17.079" v="3466" actId="1038"/>
          <ac:spMkLst>
            <pc:docMk/>
            <pc:sldMk cId="1335193225" sldId="1497"/>
            <ac:spMk id="17" creationId="{2C11A78F-1DF6-3161-CBE3-A4FF7E59B0D8}"/>
          </ac:spMkLst>
        </pc:spChg>
        <pc:spChg chg="add mod">
          <ac:chgData name="JIA Mengqi" userId="3add5a6b-4ce8-489d-9206-e553e9fbb29c" providerId="ADAL" clId="{98A59592-8036-4DB5-A40A-A7F81D2F8B2E}" dt="2022-11-15T07:45:17.079" v="3466" actId="1038"/>
          <ac:spMkLst>
            <pc:docMk/>
            <pc:sldMk cId="1335193225" sldId="1497"/>
            <ac:spMk id="19" creationId="{BF383AF9-AC4F-CB81-948B-EFC4D3B31C3A}"/>
          </ac:spMkLst>
        </pc:spChg>
        <pc:spChg chg="add mod">
          <ac:chgData name="JIA Mengqi" userId="3add5a6b-4ce8-489d-9206-e553e9fbb29c" providerId="ADAL" clId="{98A59592-8036-4DB5-A40A-A7F81D2F8B2E}" dt="2022-11-15T07:45:55.619" v="3487" actId="14100"/>
          <ac:spMkLst>
            <pc:docMk/>
            <pc:sldMk cId="1335193225" sldId="1497"/>
            <ac:spMk id="22" creationId="{920E8CEB-B94A-DCF4-4418-D0BEB24B1D8A}"/>
          </ac:spMkLst>
        </pc:spChg>
        <pc:spChg chg="add mod">
          <ac:chgData name="JIA Mengqi" userId="3add5a6b-4ce8-489d-9206-e553e9fbb29c" providerId="ADAL" clId="{98A59592-8036-4DB5-A40A-A7F81D2F8B2E}" dt="2022-11-15T07:53:37.642" v="3519" actId="1036"/>
          <ac:spMkLst>
            <pc:docMk/>
            <pc:sldMk cId="1335193225" sldId="1497"/>
            <ac:spMk id="25" creationId="{324FD835-81EE-D5A0-AE81-A80B14E9F68D}"/>
          </ac:spMkLst>
        </pc:spChg>
        <pc:spChg chg="add mod">
          <ac:chgData name="JIA Mengqi" userId="3add5a6b-4ce8-489d-9206-e553e9fbb29c" providerId="ADAL" clId="{98A59592-8036-4DB5-A40A-A7F81D2F8B2E}" dt="2022-11-15T07:55:50.857" v="3530" actId="14100"/>
          <ac:spMkLst>
            <pc:docMk/>
            <pc:sldMk cId="1335193225" sldId="1497"/>
            <ac:spMk id="28" creationId="{AC02C4EE-B500-6228-DD36-3A6B97CEFE9C}"/>
          </ac:spMkLst>
        </pc:spChg>
        <pc:picChg chg="add del mod">
          <ac:chgData name="JIA Mengqi" userId="3add5a6b-4ce8-489d-9206-e553e9fbb29c" providerId="ADAL" clId="{98A59592-8036-4DB5-A40A-A7F81D2F8B2E}" dt="2022-11-15T05:17:43.076" v="3242" actId="21"/>
          <ac:picMkLst>
            <pc:docMk/>
            <pc:sldMk cId="1335193225" sldId="1497"/>
            <ac:picMk id="3" creationId="{9BA9B15F-0AFD-FEA6-2123-4773734F91BC}"/>
          </ac:picMkLst>
        </pc:picChg>
        <pc:picChg chg="add mod ord">
          <ac:chgData name="JIA Mengqi" userId="3add5a6b-4ce8-489d-9206-e553e9fbb29c" providerId="ADAL" clId="{98A59592-8036-4DB5-A40A-A7F81D2F8B2E}" dt="2022-11-15T07:45:17.079" v="3466" actId="1038"/>
          <ac:picMkLst>
            <pc:docMk/>
            <pc:sldMk cId="1335193225" sldId="1497"/>
            <ac:picMk id="10" creationId="{AE4C46A3-039B-4DD6-E16D-FBD4E691C08C}"/>
          </ac:picMkLst>
        </pc:picChg>
        <pc:picChg chg="add mod">
          <ac:chgData name="JIA Mengqi" userId="3add5a6b-4ce8-489d-9206-e553e9fbb29c" providerId="ADAL" clId="{98A59592-8036-4DB5-A40A-A7F81D2F8B2E}" dt="2022-11-15T07:45:17.079" v="3466" actId="1038"/>
          <ac:picMkLst>
            <pc:docMk/>
            <pc:sldMk cId="1335193225" sldId="1497"/>
            <ac:picMk id="12" creationId="{3087D8EB-FCF2-68F5-8F7F-894640FE2AD5}"/>
          </ac:picMkLst>
        </pc:picChg>
        <pc:picChg chg="add mod">
          <ac:chgData name="JIA Mengqi" userId="3add5a6b-4ce8-489d-9206-e553e9fbb29c" providerId="ADAL" clId="{98A59592-8036-4DB5-A40A-A7F81D2F8B2E}" dt="2022-11-15T07:45:17.079" v="3466" actId="1038"/>
          <ac:picMkLst>
            <pc:docMk/>
            <pc:sldMk cId="1335193225" sldId="1497"/>
            <ac:picMk id="16" creationId="{C37E76EF-213B-37DC-E18A-492E20B1E5C9}"/>
          </ac:picMkLst>
        </pc:picChg>
        <pc:picChg chg="add mod">
          <ac:chgData name="JIA Mengqi" userId="3add5a6b-4ce8-489d-9206-e553e9fbb29c" providerId="ADAL" clId="{98A59592-8036-4DB5-A40A-A7F81D2F8B2E}" dt="2022-11-15T07:45:21.925" v="3478" actId="1038"/>
          <ac:picMkLst>
            <pc:docMk/>
            <pc:sldMk cId="1335193225" sldId="1497"/>
            <ac:picMk id="21" creationId="{526C9E5F-1D38-0BC8-C4A8-0C9F37F39F10}"/>
          </ac:picMkLst>
        </pc:picChg>
        <pc:picChg chg="add mod">
          <ac:chgData name="JIA Mengqi" userId="3add5a6b-4ce8-489d-9206-e553e9fbb29c" providerId="ADAL" clId="{98A59592-8036-4DB5-A40A-A7F81D2F8B2E}" dt="2022-11-15T07:53:25.560" v="3514" actId="1036"/>
          <ac:picMkLst>
            <pc:docMk/>
            <pc:sldMk cId="1335193225" sldId="1497"/>
            <ac:picMk id="24" creationId="{0BF93BCF-378F-F782-5159-85FBC985A441}"/>
          </ac:picMkLst>
        </pc:picChg>
        <pc:picChg chg="add mod">
          <ac:chgData name="JIA Mengqi" userId="3add5a6b-4ce8-489d-9206-e553e9fbb29c" providerId="ADAL" clId="{98A59592-8036-4DB5-A40A-A7F81D2F8B2E}" dt="2022-11-15T07:55:29.812" v="3522" actId="14100"/>
          <ac:picMkLst>
            <pc:docMk/>
            <pc:sldMk cId="1335193225" sldId="1497"/>
            <ac:picMk id="27" creationId="{D7EBF3A1-170A-F05F-AC90-9FDAA07FF364}"/>
          </ac:picMkLst>
        </pc:picChg>
      </pc:sldChg>
      <pc:sldChg chg="addSp modSp new del mod">
        <pc:chgData name="JIA Mengqi" userId="3add5a6b-4ce8-489d-9206-e553e9fbb29c" providerId="ADAL" clId="{98A59592-8036-4DB5-A40A-A7F81D2F8B2E}" dt="2022-11-16T08:53:06.467" v="3574" actId="2696"/>
        <pc:sldMkLst>
          <pc:docMk/>
          <pc:sldMk cId="996204577" sldId="1498"/>
        </pc:sldMkLst>
        <pc:spChg chg="add mod">
          <ac:chgData name="JIA Mengqi" userId="3add5a6b-4ce8-489d-9206-e553e9fbb29c" providerId="ADAL" clId="{98A59592-8036-4DB5-A40A-A7F81D2F8B2E}" dt="2022-11-15T05:08:33.383" v="3220" actId="1076"/>
          <ac:spMkLst>
            <pc:docMk/>
            <pc:sldMk cId="996204577" sldId="1498"/>
            <ac:spMk id="4" creationId="{65D2258A-67BE-A536-1546-1F5D646DD8CE}"/>
          </ac:spMkLst>
        </pc:spChg>
        <pc:spChg chg="add mod">
          <ac:chgData name="JIA Mengqi" userId="3add5a6b-4ce8-489d-9206-e553e9fbb29c" providerId="ADAL" clId="{98A59592-8036-4DB5-A40A-A7F81D2F8B2E}" dt="2022-11-15T05:08:28.139" v="3218" actId="164"/>
          <ac:spMkLst>
            <pc:docMk/>
            <pc:sldMk cId="996204577" sldId="1498"/>
            <ac:spMk id="5" creationId="{910854AB-7A9E-6F5C-AF4D-2C0F54C0C3C9}"/>
          </ac:spMkLst>
        </pc:spChg>
        <pc:spChg chg="add mod">
          <ac:chgData name="JIA Mengqi" userId="3add5a6b-4ce8-489d-9206-e553e9fbb29c" providerId="ADAL" clId="{98A59592-8036-4DB5-A40A-A7F81D2F8B2E}" dt="2022-11-15T05:08:19.128" v="3217" actId="1076"/>
          <ac:spMkLst>
            <pc:docMk/>
            <pc:sldMk cId="996204577" sldId="1498"/>
            <ac:spMk id="7" creationId="{F158A2DE-27DD-2CF5-57F0-3630E57C09EF}"/>
          </ac:spMkLst>
        </pc:spChg>
        <pc:grpChg chg="add mod">
          <ac:chgData name="JIA Mengqi" userId="3add5a6b-4ce8-489d-9206-e553e9fbb29c" providerId="ADAL" clId="{98A59592-8036-4DB5-A40A-A7F81D2F8B2E}" dt="2022-11-15T05:08:30.551" v="3219" actId="14100"/>
          <ac:grpSpMkLst>
            <pc:docMk/>
            <pc:sldMk cId="996204577" sldId="1498"/>
            <ac:grpSpMk id="8" creationId="{022482C2-149F-7615-EFC4-29313642D32F}"/>
          </ac:grpSpMkLst>
        </pc:grpChg>
        <pc:picChg chg="add mod ord">
          <ac:chgData name="JIA Mengqi" userId="3add5a6b-4ce8-489d-9206-e553e9fbb29c" providerId="ADAL" clId="{98A59592-8036-4DB5-A40A-A7F81D2F8B2E}" dt="2022-11-15T05:08:47.429" v="3224" actId="166"/>
          <ac:picMkLst>
            <pc:docMk/>
            <pc:sldMk cId="996204577" sldId="1498"/>
            <ac:picMk id="2" creationId="{22F15B75-F9CD-BACB-8622-1AE9C0AD2AC8}"/>
          </ac:picMkLst>
        </pc:picChg>
        <pc:picChg chg="add mod">
          <ac:chgData name="JIA Mengqi" userId="3add5a6b-4ce8-489d-9206-e553e9fbb29c" providerId="ADAL" clId="{98A59592-8036-4DB5-A40A-A7F81D2F8B2E}" dt="2022-11-15T05:08:28.139" v="3218" actId="164"/>
          <ac:picMkLst>
            <pc:docMk/>
            <pc:sldMk cId="996204577" sldId="1498"/>
            <ac:picMk id="3" creationId="{7CB2ACB3-7B72-B77C-3995-91C3188CFCFF}"/>
          </ac:picMkLst>
        </pc:picChg>
        <pc:cxnChg chg="add mod">
          <ac:chgData name="JIA Mengqi" userId="3add5a6b-4ce8-489d-9206-e553e9fbb29c" providerId="ADAL" clId="{98A59592-8036-4DB5-A40A-A7F81D2F8B2E}" dt="2022-11-15T05:08:28.139" v="3218" actId="164"/>
          <ac:cxnSpMkLst>
            <pc:docMk/>
            <pc:sldMk cId="996204577" sldId="1498"/>
            <ac:cxnSpMk id="6" creationId="{8741E1F6-0C3F-6781-3192-AF0AE8086639}"/>
          </ac:cxnSpMkLst>
        </pc:cxnChg>
      </pc:sldChg>
      <pc:sldChg chg="addSp modSp new del mod">
        <pc:chgData name="JIA Mengqi" userId="3add5a6b-4ce8-489d-9206-e553e9fbb29c" providerId="ADAL" clId="{98A59592-8036-4DB5-A40A-A7F81D2F8B2E}" dt="2022-11-16T08:53:06.467" v="3574" actId="2696"/>
        <pc:sldMkLst>
          <pc:docMk/>
          <pc:sldMk cId="486211990" sldId="1499"/>
        </pc:sldMkLst>
        <pc:picChg chg="add mod">
          <ac:chgData name="JIA Mengqi" userId="3add5a6b-4ce8-489d-9206-e553e9fbb29c" providerId="ADAL" clId="{98A59592-8036-4DB5-A40A-A7F81D2F8B2E}" dt="2022-11-16T05:15:44.384" v="3568" actId="1076"/>
          <ac:picMkLst>
            <pc:docMk/>
            <pc:sldMk cId="486211990" sldId="1499"/>
            <ac:picMk id="3" creationId="{45557A5C-3483-A2A1-9A58-E4826AB03FF9}"/>
          </ac:picMkLst>
        </pc:picChg>
        <pc:picChg chg="add mod">
          <ac:chgData name="JIA Mengqi" userId="3add5a6b-4ce8-489d-9206-e553e9fbb29c" providerId="ADAL" clId="{98A59592-8036-4DB5-A40A-A7F81D2F8B2E}" dt="2022-11-16T05:15:34.536" v="3564" actId="1076"/>
          <ac:picMkLst>
            <pc:docMk/>
            <pc:sldMk cId="486211990" sldId="1499"/>
            <ac:picMk id="5" creationId="{33B34287-2C26-461D-42DB-E1888B8A49B3}"/>
          </ac:picMkLst>
        </pc:picChg>
        <pc:picChg chg="add mod">
          <ac:chgData name="JIA Mengqi" userId="3add5a6b-4ce8-489d-9206-e553e9fbb29c" providerId="ADAL" clId="{98A59592-8036-4DB5-A40A-A7F81D2F8B2E}" dt="2022-11-16T05:15:39.121" v="3566" actId="1076"/>
          <ac:picMkLst>
            <pc:docMk/>
            <pc:sldMk cId="486211990" sldId="1499"/>
            <ac:picMk id="7" creationId="{A47D0EB5-ED8E-FBF4-C45E-761D26EAEFD6}"/>
          </ac:picMkLst>
        </pc:picChg>
        <pc:picChg chg="add mod">
          <ac:chgData name="JIA Mengqi" userId="3add5a6b-4ce8-489d-9206-e553e9fbb29c" providerId="ADAL" clId="{98A59592-8036-4DB5-A40A-A7F81D2F8B2E}" dt="2022-11-16T05:15:12.240" v="3556" actId="14100"/>
          <ac:picMkLst>
            <pc:docMk/>
            <pc:sldMk cId="486211990" sldId="1499"/>
            <ac:picMk id="9" creationId="{778C716D-1EB5-43AA-F74D-0FBE553A99FE}"/>
          </ac:picMkLst>
        </pc:picChg>
        <pc:picChg chg="add mod">
          <ac:chgData name="JIA Mengqi" userId="3add5a6b-4ce8-489d-9206-e553e9fbb29c" providerId="ADAL" clId="{98A59592-8036-4DB5-A40A-A7F81D2F8B2E}" dt="2022-11-16T05:15:25.184" v="3559" actId="14100"/>
          <ac:picMkLst>
            <pc:docMk/>
            <pc:sldMk cId="486211990" sldId="1499"/>
            <ac:picMk id="11" creationId="{5B448380-C736-BDF4-2A66-DA2248C5C8E0}"/>
          </ac:picMkLst>
        </pc:picChg>
        <pc:picChg chg="add mod">
          <ac:chgData name="JIA Mengqi" userId="3add5a6b-4ce8-489d-9206-e553e9fbb29c" providerId="ADAL" clId="{98A59592-8036-4DB5-A40A-A7F81D2F8B2E}" dt="2022-11-16T05:15:47.256" v="3569" actId="1076"/>
          <ac:picMkLst>
            <pc:docMk/>
            <pc:sldMk cId="486211990" sldId="1499"/>
            <ac:picMk id="13" creationId="{3F2AB758-9B3D-187A-4676-31BDFA5C1658}"/>
          </ac:picMkLst>
        </pc:picChg>
      </pc:sldChg>
    </pc:docChg>
  </pc:docChgLst>
  <pc:docChgLst>
    <pc:chgData name="JIA Mengqi" userId="3add5a6b-4ce8-489d-9206-e553e9fbb29c" providerId="ADAL" clId="{26017B89-DEF2-EC45-A7A7-EB79DE6EBE15}"/>
    <pc:docChg chg="undo custSel addSld modSld sldOrd">
      <pc:chgData name="JIA Mengqi" userId="3add5a6b-4ce8-489d-9206-e553e9fbb29c" providerId="ADAL" clId="{26017B89-DEF2-EC45-A7A7-EB79DE6EBE15}" dt="2022-11-11T07:33:28.713" v="592"/>
      <pc:docMkLst>
        <pc:docMk/>
      </pc:docMkLst>
      <pc:sldChg chg="ord">
        <pc:chgData name="JIA Mengqi" userId="3add5a6b-4ce8-489d-9206-e553e9fbb29c" providerId="ADAL" clId="{26017B89-DEF2-EC45-A7A7-EB79DE6EBE15}" dt="2022-11-04T06:30:40.593" v="41" actId="20578"/>
        <pc:sldMkLst>
          <pc:docMk/>
          <pc:sldMk cId="1853670141" sldId="256"/>
        </pc:sldMkLst>
      </pc:sldChg>
      <pc:sldChg chg="addSp delSp modSp mod">
        <pc:chgData name="JIA Mengqi" userId="3add5a6b-4ce8-489d-9206-e553e9fbb29c" providerId="ADAL" clId="{26017B89-DEF2-EC45-A7A7-EB79DE6EBE15}" dt="2022-10-26T08:43:28.808" v="40" actId="478"/>
        <pc:sldMkLst>
          <pc:docMk/>
          <pc:sldMk cId="3122871465" sldId="257"/>
        </pc:sldMkLst>
        <pc:spChg chg="add del mod">
          <ac:chgData name="JIA Mengqi" userId="3add5a6b-4ce8-489d-9206-e553e9fbb29c" providerId="ADAL" clId="{26017B89-DEF2-EC45-A7A7-EB79DE6EBE15}" dt="2022-10-26T08:43:28.808" v="40" actId="478"/>
          <ac:spMkLst>
            <pc:docMk/>
            <pc:sldMk cId="3122871465" sldId="257"/>
            <ac:spMk id="4" creationId="{37DCE4B7-797C-37F2-5E10-4235D29D683E}"/>
          </ac:spMkLst>
        </pc:spChg>
        <pc:picChg chg="add del mod">
          <ac:chgData name="JIA Mengqi" userId="3add5a6b-4ce8-489d-9206-e553e9fbb29c" providerId="ADAL" clId="{26017B89-DEF2-EC45-A7A7-EB79DE6EBE15}" dt="2022-10-26T08:41:53.113" v="17" actId="478"/>
          <ac:picMkLst>
            <pc:docMk/>
            <pc:sldMk cId="3122871465" sldId="257"/>
            <ac:picMk id="2" creationId="{FA5AA86B-CB99-35E2-818F-38462687BE53}"/>
          </ac:picMkLst>
        </pc:picChg>
        <pc:picChg chg="add mod">
          <ac:chgData name="JIA Mengqi" userId="3add5a6b-4ce8-489d-9206-e553e9fbb29c" providerId="ADAL" clId="{26017B89-DEF2-EC45-A7A7-EB79DE6EBE15}" dt="2022-10-26T08:43:13.421" v="28" actId="1076"/>
          <ac:picMkLst>
            <pc:docMk/>
            <pc:sldMk cId="3122871465" sldId="257"/>
            <ac:picMk id="3" creationId="{885DE993-0160-CEF4-EE94-6650A86EF38E}"/>
          </ac:picMkLst>
        </pc:picChg>
        <pc:picChg chg="mod">
          <ac:chgData name="JIA Mengqi" userId="3add5a6b-4ce8-489d-9206-e553e9fbb29c" providerId="ADAL" clId="{26017B89-DEF2-EC45-A7A7-EB79DE6EBE15}" dt="2022-10-26T08:42:21.345" v="26" actId="1076"/>
          <ac:picMkLst>
            <pc:docMk/>
            <pc:sldMk cId="3122871465" sldId="257"/>
            <ac:picMk id="13" creationId="{FE4A9096-7A22-4A15-AF9F-FF9AFD1BF774}"/>
          </ac:picMkLst>
        </pc:picChg>
        <pc:picChg chg="mod">
          <ac:chgData name="JIA Mengqi" userId="3add5a6b-4ce8-489d-9206-e553e9fbb29c" providerId="ADAL" clId="{26017B89-DEF2-EC45-A7A7-EB79DE6EBE15}" dt="2022-10-26T08:35:50.976" v="6" actId="1036"/>
          <ac:picMkLst>
            <pc:docMk/>
            <pc:sldMk cId="3122871465" sldId="257"/>
            <ac:picMk id="15" creationId="{C3D97F8A-E72B-22FC-11EE-D11C2EED6405}"/>
          </ac:picMkLst>
        </pc:picChg>
      </pc:sldChg>
      <pc:sldChg chg="modSp mod">
        <pc:chgData name="JIA Mengqi" userId="3add5a6b-4ce8-489d-9206-e553e9fbb29c" providerId="ADAL" clId="{26017B89-DEF2-EC45-A7A7-EB79DE6EBE15}" dt="2022-11-04T07:03:46.050" v="44" actId="1036"/>
        <pc:sldMkLst>
          <pc:docMk/>
          <pc:sldMk cId="52373609" sldId="1486"/>
        </pc:sldMkLst>
        <pc:spChg chg="mod">
          <ac:chgData name="JIA Mengqi" userId="3add5a6b-4ce8-489d-9206-e553e9fbb29c" providerId="ADAL" clId="{26017B89-DEF2-EC45-A7A7-EB79DE6EBE15}" dt="2022-11-04T07:03:46.050" v="44" actId="1036"/>
          <ac:spMkLst>
            <pc:docMk/>
            <pc:sldMk cId="52373609" sldId="1486"/>
            <ac:spMk id="7" creationId="{77A7B3DC-F441-3798-55AE-0611465F8F28}"/>
          </ac:spMkLst>
        </pc:spChg>
      </pc:sldChg>
      <pc:sldChg chg="addSp modSp mod">
        <pc:chgData name="JIA Mengqi" userId="3add5a6b-4ce8-489d-9206-e553e9fbb29c" providerId="ADAL" clId="{26017B89-DEF2-EC45-A7A7-EB79DE6EBE15}" dt="2022-11-11T07:33:28.713" v="592"/>
        <pc:sldMkLst>
          <pc:docMk/>
          <pc:sldMk cId="1463335244" sldId="1489"/>
        </pc:sldMkLst>
        <pc:grpChg chg="mod">
          <ac:chgData name="JIA Mengqi" userId="3add5a6b-4ce8-489d-9206-e553e9fbb29c" providerId="ADAL" clId="{26017B89-DEF2-EC45-A7A7-EB79DE6EBE15}" dt="2022-11-11T07:33:28.713" v="592"/>
          <ac:grpSpMkLst>
            <pc:docMk/>
            <pc:sldMk cId="1463335244" sldId="1489"/>
            <ac:grpSpMk id="22" creationId="{DF44A20D-F62A-6BF7-BAFE-3746B4001FD2}"/>
          </ac:grpSpMkLst>
        </pc:grpChg>
        <pc:inkChg chg="add">
          <ac:chgData name="JIA Mengqi" userId="3add5a6b-4ce8-489d-9206-e553e9fbb29c" providerId="ADAL" clId="{26017B89-DEF2-EC45-A7A7-EB79DE6EBE15}" dt="2022-11-11T07:32:53.642" v="587" actId="9405"/>
          <ac:inkMkLst>
            <pc:docMk/>
            <pc:sldMk cId="1463335244" sldId="1489"/>
            <ac:inkMk id="2" creationId="{76B89AC8-EB3C-2B20-800B-0A5D1CCDBF3E}"/>
          </ac:inkMkLst>
        </pc:inkChg>
        <pc:inkChg chg="add">
          <ac:chgData name="JIA Mengqi" userId="3add5a6b-4ce8-489d-9206-e553e9fbb29c" providerId="ADAL" clId="{26017B89-DEF2-EC45-A7A7-EB79DE6EBE15}" dt="2022-11-11T07:32:59.706" v="588" actId="9405"/>
          <ac:inkMkLst>
            <pc:docMk/>
            <pc:sldMk cId="1463335244" sldId="1489"/>
            <ac:inkMk id="6" creationId="{9A334CD2-97D1-646D-7AC5-B44D9B579524}"/>
          </ac:inkMkLst>
        </pc:inkChg>
        <pc:inkChg chg="add">
          <ac:chgData name="JIA Mengqi" userId="3add5a6b-4ce8-489d-9206-e553e9fbb29c" providerId="ADAL" clId="{26017B89-DEF2-EC45-A7A7-EB79DE6EBE15}" dt="2022-11-11T07:33:02.147" v="589" actId="9405"/>
          <ac:inkMkLst>
            <pc:docMk/>
            <pc:sldMk cId="1463335244" sldId="1489"/>
            <ac:inkMk id="10" creationId="{79824CD6-A211-F3B0-A80E-9EDAE1FE3E48}"/>
          </ac:inkMkLst>
        </pc:inkChg>
        <pc:inkChg chg="add mod">
          <ac:chgData name="JIA Mengqi" userId="3add5a6b-4ce8-489d-9206-e553e9fbb29c" providerId="ADAL" clId="{26017B89-DEF2-EC45-A7A7-EB79DE6EBE15}" dt="2022-11-11T07:33:28.713" v="592"/>
          <ac:inkMkLst>
            <pc:docMk/>
            <pc:sldMk cId="1463335244" sldId="1489"/>
            <ac:inkMk id="14" creationId="{3FBE7992-3A09-C36C-2968-0ED43B47371F}"/>
          </ac:inkMkLst>
        </pc:inkChg>
        <pc:inkChg chg="add mod">
          <ac:chgData name="JIA Mengqi" userId="3add5a6b-4ce8-489d-9206-e553e9fbb29c" providerId="ADAL" clId="{26017B89-DEF2-EC45-A7A7-EB79DE6EBE15}" dt="2022-11-11T07:33:28.713" v="592"/>
          <ac:inkMkLst>
            <pc:docMk/>
            <pc:sldMk cId="1463335244" sldId="1489"/>
            <ac:inkMk id="18" creationId="{5A254B9D-4436-58A3-0275-071E1B996295}"/>
          </ac:inkMkLst>
        </pc:inkChg>
      </pc:sldChg>
      <pc:sldChg chg="addSp modSp mod">
        <pc:chgData name="JIA Mengqi" userId="3add5a6b-4ce8-489d-9206-e553e9fbb29c" providerId="ADAL" clId="{26017B89-DEF2-EC45-A7A7-EB79DE6EBE15}" dt="2022-11-11T07:23:47.904" v="583" actId="9405"/>
        <pc:sldMkLst>
          <pc:docMk/>
          <pc:sldMk cId="3876277926" sldId="1490"/>
        </pc:sldMkLst>
        <pc:spChg chg="add mod">
          <ac:chgData name="JIA Mengqi" userId="3add5a6b-4ce8-489d-9206-e553e9fbb29c" providerId="ADAL" clId="{26017B89-DEF2-EC45-A7A7-EB79DE6EBE15}" dt="2022-11-10T13:13:41.347" v="190" actId="1038"/>
          <ac:spMkLst>
            <pc:docMk/>
            <pc:sldMk cId="3876277926" sldId="1490"/>
            <ac:spMk id="2" creationId="{9C6E849B-5621-DEF7-14DC-C9EBFBB8B278}"/>
          </ac:spMkLst>
        </pc:spChg>
        <pc:spChg chg="add mod">
          <ac:chgData name="JIA Mengqi" userId="3add5a6b-4ce8-489d-9206-e553e9fbb29c" providerId="ADAL" clId="{26017B89-DEF2-EC45-A7A7-EB79DE6EBE15}" dt="2022-11-10T13:13:41.347" v="190" actId="1038"/>
          <ac:spMkLst>
            <pc:docMk/>
            <pc:sldMk cId="3876277926" sldId="1490"/>
            <ac:spMk id="5" creationId="{29BF6970-D838-B042-411F-2BF8BA940C36}"/>
          </ac:spMkLst>
        </pc:spChg>
        <pc:spChg chg="mod">
          <ac:chgData name="JIA Mengqi" userId="3add5a6b-4ce8-489d-9206-e553e9fbb29c" providerId="ADAL" clId="{26017B89-DEF2-EC45-A7A7-EB79DE6EBE15}" dt="2022-11-10T13:13:41.347" v="190" actId="1038"/>
          <ac:spMkLst>
            <pc:docMk/>
            <pc:sldMk cId="3876277926" sldId="1490"/>
            <ac:spMk id="7" creationId="{3AC1CE61-A38F-A087-481B-F5D1AC370278}"/>
          </ac:spMkLst>
        </pc:spChg>
        <pc:spChg chg="add mod">
          <ac:chgData name="JIA Mengqi" userId="3add5a6b-4ce8-489d-9206-e553e9fbb29c" providerId="ADAL" clId="{26017B89-DEF2-EC45-A7A7-EB79DE6EBE15}" dt="2022-11-10T13:14:20.261" v="215" actId="20577"/>
          <ac:spMkLst>
            <pc:docMk/>
            <pc:sldMk cId="3876277926" sldId="1490"/>
            <ac:spMk id="8" creationId="{59D994A2-30BF-5319-F2E2-121BCBF1D5CE}"/>
          </ac:spMkLst>
        </pc:spChg>
        <pc:spChg chg="add mod">
          <ac:chgData name="JIA Mengqi" userId="3add5a6b-4ce8-489d-9206-e553e9fbb29c" providerId="ADAL" clId="{26017B89-DEF2-EC45-A7A7-EB79DE6EBE15}" dt="2022-11-10T13:18:13.241" v="387" actId="14100"/>
          <ac:spMkLst>
            <pc:docMk/>
            <pc:sldMk cId="3876277926" sldId="1490"/>
            <ac:spMk id="10" creationId="{994E6EB6-4BB9-57CF-537B-513038D6E396}"/>
          </ac:spMkLst>
        </pc:spChg>
        <pc:spChg chg="add mod">
          <ac:chgData name="JIA Mengqi" userId="3add5a6b-4ce8-489d-9206-e553e9fbb29c" providerId="ADAL" clId="{26017B89-DEF2-EC45-A7A7-EB79DE6EBE15}" dt="2022-11-10T13:25:39.808" v="456" actId="14100"/>
          <ac:spMkLst>
            <pc:docMk/>
            <pc:sldMk cId="3876277926" sldId="1490"/>
            <ac:spMk id="19" creationId="{A8565AF5-70D4-8AEE-D943-DDF238669A84}"/>
          </ac:spMkLst>
        </pc:spChg>
        <pc:spChg chg="add mod">
          <ac:chgData name="JIA Mengqi" userId="3add5a6b-4ce8-489d-9206-e553e9fbb29c" providerId="ADAL" clId="{26017B89-DEF2-EC45-A7A7-EB79DE6EBE15}" dt="2022-11-10T14:13:51.496" v="578" actId="14100"/>
          <ac:spMkLst>
            <pc:docMk/>
            <pc:sldMk cId="3876277926" sldId="1490"/>
            <ac:spMk id="20" creationId="{43245231-BB2C-E4B1-38E0-50E607F24A0D}"/>
          </ac:spMkLst>
        </pc:spChg>
        <pc:spChg chg="add mod">
          <ac:chgData name="JIA Mengqi" userId="3add5a6b-4ce8-489d-9206-e553e9fbb29c" providerId="ADAL" clId="{26017B89-DEF2-EC45-A7A7-EB79DE6EBE15}" dt="2022-11-10T13:25:47.599" v="458" actId="14100"/>
          <ac:spMkLst>
            <pc:docMk/>
            <pc:sldMk cId="3876277926" sldId="1490"/>
            <ac:spMk id="21" creationId="{E50EB93B-46C7-1A56-F9DB-809310EDF976}"/>
          </ac:spMkLst>
        </pc:spChg>
        <pc:spChg chg="add mod">
          <ac:chgData name="JIA Mengqi" userId="3add5a6b-4ce8-489d-9206-e553e9fbb29c" providerId="ADAL" clId="{26017B89-DEF2-EC45-A7A7-EB79DE6EBE15}" dt="2022-11-10T13:25:58.346" v="461" actId="14100"/>
          <ac:spMkLst>
            <pc:docMk/>
            <pc:sldMk cId="3876277926" sldId="1490"/>
            <ac:spMk id="22" creationId="{EEA15CA2-AD51-8043-D624-B709E061019A}"/>
          </ac:spMkLst>
        </pc:spChg>
        <pc:spChg chg="add mod">
          <ac:chgData name="JIA Mengqi" userId="3add5a6b-4ce8-489d-9206-e553e9fbb29c" providerId="ADAL" clId="{26017B89-DEF2-EC45-A7A7-EB79DE6EBE15}" dt="2022-11-10T13:26:16.407" v="467" actId="14100"/>
          <ac:spMkLst>
            <pc:docMk/>
            <pc:sldMk cId="3876277926" sldId="1490"/>
            <ac:spMk id="23" creationId="{1BD309DC-4CFC-9AF2-9D07-19D91B64F5F4}"/>
          </ac:spMkLst>
        </pc:spChg>
        <pc:picChg chg="mod">
          <ac:chgData name="JIA Mengqi" userId="3add5a6b-4ce8-489d-9206-e553e9fbb29c" providerId="ADAL" clId="{26017B89-DEF2-EC45-A7A7-EB79DE6EBE15}" dt="2022-11-10T13:13:41.347" v="190" actId="1038"/>
          <ac:picMkLst>
            <pc:docMk/>
            <pc:sldMk cId="3876277926" sldId="1490"/>
            <ac:picMk id="6" creationId="{A744CF8D-9396-8569-A96C-6453B793ED2B}"/>
          </ac:picMkLst>
        </pc:picChg>
        <pc:picChg chg="mod">
          <ac:chgData name="JIA Mengqi" userId="3add5a6b-4ce8-489d-9206-e553e9fbb29c" providerId="ADAL" clId="{26017B89-DEF2-EC45-A7A7-EB79DE6EBE15}" dt="2022-11-10T13:13:34.975" v="168" actId="1076"/>
          <ac:picMkLst>
            <pc:docMk/>
            <pc:sldMk cId="3876277926" sldId="1490"/>
            <ac:picMk id="9" creationId="{777321FB-B311-3EFE-6B2C-B433A8E7A8AE}"/>
          </ac:picMkLst>
        </pc:picChg>
        <pc:picChg chg="add mod modCrop">
          <ac:chgData name="JIA Mengqi" userId="3add5a6b-4ce8-489d-9206-e553e9fbb29c" providerId="ADAL" clId="{26017B89-DEF2-EC45-A7A7-EB79DE6EBE15}" dt="2022-11-10T13:22:32.980" v="407" actId="1076"/>
          <ac:picMkLst>
            <pc:docMk/>
            <pc:sldMk cId="3876277926" sldId="1490"/>
            <ac:picMk id="12" creationId="{1EAED288-A4C5-8951-FA0E-D19B1E9FE725}"/>
          </ac:picMkLst>
        </pc:picChg>
        <pc:picChg chg="add mod modCrop">
          <ac:chgData name="JIA Mengqi" userId="3add5a6b-4ce8-489d-9206-e553e9fbb29c" providerId="ADAL" clId="{26017B89-DEF2-EC45-A7A7-EB79DE6EBE15}" dt="2022-11-10T13:24:21.911" v="433" actId="1037"/>
          <ac:picMkLst>
            <pc:docMk/>
            <pc:sldMk cId="3876277926" sldId="1490"/>
            <ac:picMk id="14" creationId="{B8E86E09-1862-5EC9-4FA7-D3F32412B12E}"/>
          </ac:picMkLst>
        </pc:picChg>
        <pc:picChg chg="add mod">
          <ac:chgData name="JIA Mengqi" userId="3add5a6b-4ce8-489d-9206-e553e9fbb29c" providerId="ADAL" clId="{26017B89-DEF2-EC45-A7A7-EB79DE6EBE15}" dt="2022-11-10T13:26:03.454" v="464" actId="1076"/>
          <ac:picMkLst>
            <pc:docMk/>
            <pc:sldMk cId="3876277926" sldId="1490"/>
            <ac:picMk id="16" creationId="{A9B69446-CBEF-7FF8-2CEC-62D213E6CAE4}"/>
          </ac:picMkLst>
        </pc:picChg>
        <pc:picChg chg="add mod modCrop">
          <ac:chgData name="JIA Mengqi" userId="3add5a6b-4ce8-489d-9206-e553e9fbb29c" providerId="ADAL" clId="{26017B89-DEF2-EC45-A7A7-EB79DE6EBE15}" dt="2022-11-10T13:22:36.422" v="408" actId="1076"/>
          <ac:picMkLst>
            <pc:docMk/>
            <pc:sldMk cId="3876277926" sldId="1490"/>
            <ac:picMk id="17" creationId="{E961D9FF-E2C8-E71B-717E-BFB237E4C58A}"/>
          </ac:picMkLst>
        </pc:picChg>
        <pc:picChg chg="add mod modCrop">
          <ac:chgData name="JIA Mengqi" userId="3add5a6b-4ce8-489d-9206-e553e9fbb29c" providerId="ADAL" clId="{26017B89-DEF2-EC45-A7A7-EB79DE6EBE15}" dt="2022-11-10T13:23:54.418" v="415" actId="1076"/>
          <ac:picMkLst>
            <pc:docMk/>
            <pc:sldMk cId="3876277926" sldId="1490"/>
            <ac:picMk id="18" creationId="{482551D4-CC36-BC70-E392-C6B850CF9061}"/>
          </ac:picMkLst>
        </pc:picChg>
        <pc:inkChg chg="add">
          <ac:chgData name="JIA Mengqi" userId="3add5a6b-4ce8-489d-9206-e553e9fbb29c" providerId="ADAL" clId="{26017B89-DEF2-EC45-A7A7-EB79DE6EBE15}" dt="2022-11-11T07:23:39.926" v="579" actId="9405"/>
          <ac:inkMkLst>
            <pc:docMk/>
            <pc:sldMk cId="3876277926" sldId="1490"/>
            <ac:inkMk id="25" creationId="{BC9E21E8-B399-408E-05A5-719F7BC3F63D}"/>
          </ac:inkMkLst>
        </pc:inkChg>
        <pc:inkChg chg="add">
          <ac:chgData name="JIA Mengqi" userId="3add5a6b-4ce8-489d-9206-e553e9fbb29c" providerId="ADAL" clId="{26017B89-DEF2-EC45-A7A7-EB79DE6EBE15}" dt="2022-11-11T07:23:41.393" v="580" actId="9405"/>
          <ac:inkMkLst>
            <pc:docMk/>
            <pc:sldMk cId="3876277926" sldId="1490"/>
            <ac:inkMk id="26" creationId="{A27F56E5-B21A-6637-F21B-BA231B9ADF9A}"/>
          </ac:inkMkLst>
        </pc:inkChg>
        <pc:inkChg chg="add">
          <ac:chgData name="JIA Mengqi" userId="3add5a6b-4ce8-489d-9206-e553e9fbb29c" providerId="ADAL" clId="{26017B89-DEF2-EC45-A7A7-EB79DE6EBE15}" dt="2022-11-11T07:23:43.049" v="581" actId="9405"/>
          <ac:inkMkLst>
            <pc:docMk/>
            <pc:sldMk cId="3876277926" sldId="1490"/>
            <ac:inkMk id="27" creationId="{6817F2B3-5350-7C69-EC10-1CB61C0365FB}"/>
          </ac:inkMkLst>
        </pc:inkChg>
        <pc:inkChg chg="add">
          <ac:chgData name="JIA Mengqi" userId="3add5a6b-4ce8-489d-9206-e553e9fbb29c" providerId="ADAL" clId="{26017B89-DEF2-EC45-A7A7-EB79DE6EBE15}" dt="2022-11-11T07:23:45.445" v="582" actId="9405"/>
          <ac:inkMkLst>
            <pc:docMk/>
            <pc:sldMk cId="3876277926" sldId="1490"/>
            <ac:inkMk id="28" creationId="{142A1C32-CA3F-DDD6-F8FA-492E8D59EA3F}"/>
          </ac:inkMkLst>
        </pc:inkChg>
        <pc:inkChg chg="add">
          <ac:chgData name="JIA Mengqi" userId="3add5a6b-4ce8-489d-9206-e553e9fbb29c" providerId="ADAL" clId="{26017B89-DEF2-EC45-A7A7-EB79DE6EBE15}" dt="2022-11-11T07:23:47.904" v="583" actId="9405"/>
          <ac:inkMkLst>
            <pc:docMk/>
            <pc:sldMk cId="3876277926" sldId="1490"/>
            <ac:inkMk id="29" creationId="{2D7370A2-16A8-8458-B939-5564932A7030}"/>
          </ac:inkMkLst>
        </pc:inkChg>
      </pc:sldChg>
      <pc:sldChg chg="addSp delSp modSp new mod">
        <pc:chgData name="JIA Mengqi" userId="3add5a6b-4ce8-489d-9206-e553e9fbb29c" providerId="ADAL" clId="{26017B89-DEF2-EC45-A7A7-EB79DE6EBE15}" dt="2022-11-11T07:32:28.760" v="586" actId="9405"/>
        <pc:sldMkLst>
          <pc:docMk/>
          <pc:sldMk cId="3753376336" sldId="1491"/>
        </pc:sldMkLst>
        <pc:spChg chg="add mod">
          <ac:chgData name="JIA Mengqi" userId="3add5a6b-4ce8-489d-9206-e553e9fbb29c" providerId="ADAL" clId="{26017B89-DEF2-EC45-A7A7-EB79DE6EBE15}" dt="2022-11-10T14:01:12.755" v="479" actId="14100"/>
          <ac:spMkLst>
            <pc:docMk/>
            <pc:sldMk cId="3753376336" sldId="1491"/>
            <ac:spMk id="8" creationId="{F4498368-60A2-3054-7C10-D926E59B8475}"/>
          </ac:spMkLst>
        </pc:spChg>
        <pc:spChg chg="add mod">
          <ac:chgData name="JIA Mengqi" userId="3add5a6b-4ce8-489d-9206-e553e9fbb29c" providerId="ADAL" clId="{26017B89-DEF2-EC45-A7A7-EB79DE6EBE15}" dt="2022-11-10T14:01:40.503" v="500" actId="14100"/>
          <ac:spMkLst>
            <pc:docMk/>
            <pc:sldMk cId="3753376336" sldId="1491"/>
            <ac:spMk id="9" creationId="{DE8E52E9-05E1-926E-2E42-9DCD763FC121}"/>
          </ac:spMkLst>
        </pc:spChg>
        <pc:spChg chg="add del mod">
          <ac:chgData name="JIA Mengqi" userId="3add5a6b-4ce8-489d-9206-e553e9fbb29c" providerId="ADAL" clId="{26017B89-DEF2-EC45-A7A7-EB79DE6EBE15}" dt="2022-11-10T14:02:09.944" v="536" actId="14100"/>
          <ac:spMkLst>
            <pc:docMk/>
            <pc:sldMk cId="3753376336" sldId="1491"/>
            <ac:spMk id="10" creationId="{E342BEE8-3C8B-F1B0-60B8-A9F9F5EE1ECF}"/>
          </ac:spMkLst>
        </pc:spChg>
        <pc:spChg chg="add mod">
          <ac:chgData name="JIA Mengqi" userId="3add5a6b-4ce8-489d-9206-e553e9fbb29c" providerId="ADAL" clId="{26017B89-DEF2-EC45-A7A7-EB79DE6EBE15}" dt="2022-11-10T14:02:24.077" v="537" actId="14100"/>
          <ac:spMkLst>
            <pc:docMk/>
            <pc:sldMk cId="3753376336" sldId="1491"/>
            <ac:spMk id="11" creationId="{EC20EE08-BD40-93F5-EDA8-B94201A2485F}"/>
          </ac:spMkLst>
        </pc:spChg>
        <pc:spChg chg="add mod">
          <ac:chgData name="JIA Mengqi" userId="3add5a6b-4ce8-489d-9206-e553e9fbb29c" providerId="ADAL" clId="{26017B89-DEF2-EC45-A7A7-EB79DE6EBE15}" dt="2022-11-10T14:02:39.375" v="538" actId="14100"/>
          <ac:spMkLst>
            <pc:docMk/>
            <pc:sldMk cId="3753376336" sldId="1491"/>
            <ac:spMk id="12" creationId="{F9DD6277-F96A-5013-FC0D-6FB9513C7B26}"/>
          </ac:spMkLst>
        </pc:spChg>
        <pc:spChg chg="add mod">
          <ac:chgData name="JIA Mengqi" userId="3add5a6b-4ce8-489d-9206-e553e9fbb29c" providerId="ADAL" clId="{26017B89-DEF2-EC45-A7A7-EB79DE6EBE15}" dt="2022-11-10T14:04:15.914" v="542" actId="1076"/>
          <ac:spMkLst>
            <pc:docMk/>
            <pc:sldMk cId="3753376336" sldId="1491"/>
            <ac:spMk id="13" creationId="{17EC8E0C-B09E-A1CF-B75E-CB8064DB0F58}"/>
          </ac:spMkLst>
        </pc:spChg>
        <pc:spChg chg="add mod">
          <ac:chgData name="JIA Mengqi" userId="3add5a6b-4ce8-489d-9206-e553e9fbb29c" providerId="ADAL" clId="{26017B89-DEF2-EC45-A7A7-EB79DE6EBE15}" dt="2022-11-10T14:01:21.235" v="498" actId="1037"/>
          <ac:spMkLst>
            <pc:docMk/>
            <pc:sldMk cId="3753376336" sldId="1491"/>
            <ac:spMk id="14" creationId="{13E7C68F-F9FE-4BEB-2A86-C543BE725B97}"/>
          </ac:spMkLst>
        </pc:spChg>
        <pc:spChg chg="add mod">
          <ac:chgData name="JIA Mengqi" userId="3add5a6b-4ce8-489d-9206-e553e9fbb29c" providerId="ADAL" clId="{26017B89-DEF2-EC45-A7A7-EB79DE6EBE15}" dt="2022-11-10T14:01:50.131" v="533" actId="1035"/>
          <ac:spMkLst>
            <pc:docMk/>
            <pc:sldMk cId="3753376336" sldId="1491"/>
            <ac:spMk id="15" creationId="{CD6B025C-D668-219B-93D2-0F3936669C02}"/>
          </ac:spMkLst>
        </pc:spChg>
        <pc:spChg chg="add mod">
          <ac:chgData name="JIA Mengqi" userId="3add5a6b-4ce8-489d-9206-e553e9fbb29c" providerId="ADAL" clId="{26017B89-DEF2-EC45-A7A7-EB79DE6EBE15}" dt="2022-11-10T14:13:21.508" v="577" actId="1076"/>
          <ac:spMkLst>
            <pc:docMk/>
            <pc:sldMk cId="3753376336" sldId="1491"/>
            <ac:spMk id="16" creationId="{CC979B2C-CED7-25AF-C11A-B5237F6FA602}"/>
          </ac:spMkLst>
        </pc:spChg>
        <pc:picChg chg="add mod">
          <ac:chgData name="JIA Mengqi" userId="3add5a6b-4ce8-489d-9206-e553e9fbb29c" providerId="ADAL" clId="{26017B89-DEF2-EC45-A7A7-EB79DE6EBE15}" dt="2022-11-10T13:59:59.172" v="472" actId="1076"/>
          <ac:picMkLst>
            <pc:docMk/>
            <pc:sldMk cId="3753376336" sldId="1491"/>
            <ac:picMk id="2" creationId="{7538A77B-ED2B-521A-0817-1202439987D5}"/>
          </ac:picMkLst>
        </pc:picChg>
        <pc:picChg chg="mod">
          <ac:chgData name="JIA Mengqi" userId="3add5a6b-4ce8-489d-9206-e553e9fbb29c" providerId="ADAL" clId="{26017B89-DEF2-EC45-A7A7-EB79DE6EBE15}" dt="2022-11-10T14:04:12.199" v="541" actId="1076"/>
          <ac:picMkLst>
            <pc:docMk/>
            <pc:sldMk cId="3753376336" sldId="1491"/>
            <ac:picMk id="3" creationId="{E9CEC130-C552-9B5C-48FF-638ECC05E137}"/>
          </ac:picMkLst>
        </pc:picChg>
        <pc:picChg chg="add mod">
          <ac:chgData name="JIA Mengqi" userId="3add5a6b-4ce8-489d-9206-e553e9fbb29c" providerId="ADAL" clId="{26017B89-DEF2-EC45-A7A7-EB79DE6EBE15}" dt="2022-11-10T13:59:59.172" v="472" actId="1076"/>
          <ac:picMkLst>
            <pc:docMk/>
            <pc:sldMk cId="3753376336" sldId="1491"/>
            <ac:picMk id="4" creationId="{4CC9F592-FA6B-C14D-40E2-62D095733F15}"/>
          </ac:picMkLst>
        </pc:picChg>
        <pc:picChg chg="add mod">
          <ac:chgData name="JIA Mengqi" userId="3add5a6b-4ce8-489d-9206-e553e9fbb29c" providerId="ADAL" clId="{26017B89-DEF2-EC45-A7A7-EB79DE6EBE15}" dt="2022-11-10T13:59:59.172" v="472" actId="1076"/>
          <ac:picMkLst>
            <pc:docMk/>
            <pc:sldMk cId="3753376336" sldId="1491"/>
            <ac:picMk id="5" creationId="{F8C5C303-14C0-5339-0322-16DD86AA3AAC}"/>
          </ac:picMkLst>
        </pc:picChg>
        <pc:picChg chg="add mod">
          <ac:chgData name="JIA Mengqi" userId="3add5a6b-4ce8-489d-9206-e553e9fbb29c" providerId="ADAL" clId="{26017B89-DEF2-EC45-A7A7-EB79DE6EBE15}" dt="2022-11-10T13:59:59.172" v="472" actId="1076"/>
          <ac:picMkLst>
            <pc:docMk/>
            <pc:sldMk cId="3753376336" sldId="1491"/>
            <ac:picMk id="6" creationId="{04DCD68C-7D90-1CEE-C68F-2AB4C7D27A87}"/>
          </ac:picMkLst>
        </pc:picChg>
        <pc:picChg chg="add mod">
          <ac:chgData name="JIA Mengqi" userId="3add5a6b-4ce8-489d-9206-e553e9fbb29c" providerId="ADAL" clId="{26017B89-DEF2-EC45-A7A7-EB79DE6EBE15}" dt="2022-11-10T13:59:59.172" v="472" actId="1076"/>
          <ac:picMkLst>
            <pc:docMk/>
            <pc:sldMk cId="3753376336" sldId="1491"/>
            <ac:picMk id="7" creationId="{2057403A-2DA4-04B0-2A36-597F180881F0}"/>
          </ac:picMkLst>
        </pc:picChg>
        <pc:inkChg chg="add">
          <ac:chgData name="JIA Mengqi" userId="3add5a6b-4ce8-489d-9206-e553e9fbb29c" providerId="ADAL" clId="{26017B89-DEF2-EC45-A7A7-EB79DE6EBE15}" dt="2022-11-11T07:32:20.077" v="584" actId="9405"/>
          <ac:inkMkLst>
            <pc:docMk/>
            <pc:sldMk cId="3753376336" sldId="1491"/>
            <ac:inkMk id="17" creationId="{FC80B164-6191-640F-246B-C039B8D3C9BF}"/>
          </ac:inkMkLst>
        </pc:inkChg>
        <pc:inkChg chg="add">
          <ac:chgData name="JIA Mengqi" userId="3add5a6b-4ce8-489d-9206-e553e9fbb29c" providerId="ADAL" clId="{26017B89-DEF2-EC45-A7A7-EB79DE6EBE15}" dt="2022-11-11T07:32:23.765" v="585" actId="9405"/>
          <ac:inkMkLst>
            <pc:docMk/>
            <pc:sldMk cId="3753376336" sldId="1491"/>
            <ac:inkMk id="18" creationId="{4889DFEC-34BA-E413-5F04-CD919F2066D6}"/>
          </ac:inkMkLst>
        </pc:inkChg>
        <pc:inkChg chg="add">
          <ac:chgData name="JIA Mengqi" userId="3add5a6b-4ce8-489d-9206-e553e9fbb29c" providerId="ADAL" clId="{26017B89-DEF2-EC45-A7A7-EB79DE6EBE15}" dt="2022-11-11T07:32:28.760" v="586" actId="9405"/>
          <ac:inkMkLst>
            <pc:docMk/>
            <pc:sldMk cId="3753376336" sldId="1491"/>
            <ac:inkMk id="19" creationId="{4040D962-0ECB-EF64-EF21-F54A1A75B9B9}"/>
          </ac:inkMkLst>
        </pc:inkChg>
      </pc:sldChg>
    </pc:docChg>
  </pc:docChgLst>
  <pc:docChgLst>
    <pc:chgData name="JIA Mengqi" userId="3add5a6b-4ce8-489d-9206-e553e9fbb29c" providerId="ADAL" clId="{FDA362F5-792E-4B9E-B4C4-7B2DDA6B1011}"/>
    <pc:docChg chg="addSld">
      <pc:chgData name="JIA Mengqi" userId="3add5a6b-4ce8-489d-9206-e553e9fbb29c" providerId="ADAL" clId="{FDA362F5-792E-4B9E-B4C4-7B2DDA6B1011}" dt="2022-10-25T04:52:58.571" v="0" actId="680"/>
      <pc:docMkLst>
        <pc:docMk/>
      </pc:docMkLst>
      <pc:sldChg chg="new">
        <pc:chgData name="JIA Mengqi" userId="3add5a6b-4ce8-489d-9206-e553e9fbb29c" providerId="ADAL" clId="{FDA362F5-792E-4B9E-B4C4-7B2DDA6B1011}" dt="2022-10-25T04:52:58.571" v="0" actId="680"/>
        <pc:sldMkLst>
          <pc:docMk/>
          <pc:sldMk cId="1853670141" sldId="256"/>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32:53.639"/>
    </inkml:context>
    <inkml:brush xml:id="br0">
      <inkml:brushProperty name="width" value="0.05" units="cm"/>
      <inkml:brushProperty name="height" value="0.05" units="cm"/>
      <inkml:brushProperty name="color" value="#66CC00"/>
    </inkml:brush>
  </inkml:definitions>
  <inkml:trace contextRef="#ctx0" brushRef="#br0">530 0 24575,'-18'0'0,"5"0"0,-5 0 0,3 0 0,0 0 0,-8 0 0,12 0 0,-20 0 0,14 0 0,-25 0 0,20 0 0,-24 0 0,23 0 0,-22 4 0,22-3 0,-9 8 0,17-8 0,-4 3 0,9 0 0,-8-3 0,0 7 0,2-3 0,-1 3 0,8 1 0,1-4 0,3 2 0,5-6 0,1 2 0,2-3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23:47.901"/>
    </inkml:context>
    <inkml:brush xml:id="br0">
      <inkml:brushProperty name="width" value="0.05" units="cm"/>
      <inkml:brushProperty name="height" value="0.05" units="cm"/>
      <inkml:brushProperty name="color" value="#66CC00"/>
    </inkml:brush>
  </inkml:definitions>
  <inkml:trace contextRef="#ctx0" brushRef="#br0">1 97 20443,'3'-4'0,"2"-4"1949,36-11-1949,-28 6 701,27-6-701,-39 12 360,10 6-360,5-7 1122,15 7-1122,3-4 0,5 0 0,2 4 0,5-4 0,-8 5 0,-1 0 0,-17 0 0,-6 0 0,14 0 0,-12 0 0,25 0 0,-18 0 0,31 0 0,-34 0 0,27 0 0,-35 0 0,23 0 0,-23 0 0,22 4 0,-22-3 0,13 7 0,-15-7 0,10 3 0,-9-4 0,9 3 0,-10-2 0,7 3 0,-8-4 0,7 0 0,-6 0 0,2 0 0,-4 0 0,1 0 0,-1 0 0,1 0 0,-1 0 0,0 0 0,-3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42:14.192"/>
    </inkml:context>
    <inkml:brush xml:id="br0">
      <inkml:brushProperty name="width" value="0.05" units="cm"/>
      <inkml:brushProperty name="height" value="0.05" units="cm"/>
      <inkml:brushProperty name="color" value="#E71224"/>
    </inkml:brush>
  </inkml:definitions>
  <inkml:trace contextRef="#ctx0" brushRef="#br0">94 323 24575,'-4'0'0,"1"0"0,-1 0 0,0 0 0,1-1 0,-1 1 0,1-1 0,-1 0 0,0 0 0,1-1 0,0 1 0,-1-1 0,1 1 0,0-1 0,0 0 0,0-1 0,0 1 0,0 0 0,1-1 0,-4-2 0,3 0 0,0 1 0,1-1 0,-1 0 0,1 0 0,0 1 0,0-2 0,0 1 0,1 0 0,-1 0 0,1-1 0,0-9 0,0 5 0,1 0 0,1 0 0,-1 0 0,1 0 0,1 0 0,0 0 0,1 1 0,0-1 0,0 1 0,1-1 0,0 1 0,0 0 0,10-12 0,-7 12 0,0 1 0,1 0 0,0 0 0,0 1 0,1 0 0,0 1 0,16-9 0,-23 13 0,0 1 0,0 0 0,0 0 0,0 1 0,1-1 0,-1 0 0,0 1 0,1-1 0,-1 1 0,1 0 0,-1 0 0,0 0 0,1 0 0,-1 0 0,1 0 0,-1 1 0,0-1 0,1 1 0,-1 0 0,0-1 0,1 1 0,-1 0 0,0 0 0,0 1 0,0-1 0,0 0 0,0 1 0,0-1 0,0 1 0,-1 0 0,1-1 0,-1 1 0,1 0 0,-1 0 0,1 0 0,-1 0 0,0 0 0,0 1 0,0-1 0,0 0 0,0 4 0,7 13 0,-2 1 0,0-1 0,-1 1 0,-1 0 0,-1 1 0,-1-1 0,0 37 0,-2-55 3,0 0 0,-1 0 0,1 0 0,0 0 0,-1 0 0,0-1 0,1 1 0,-1 0 0,0 0 0,0-1 0,0 1 0,0 0 0,0-1 0,0 1 0,-1-1 0,1 0 0,0 1 0,-1-1 0,1 0 0,-1 0 0,1 0 0,-1 0 0,-3 2 0,-44 9-517,33-10-409,4 0-5903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46:53.478"/>
    </inkml:context>
    <inkml:brush xml:id="br0">
      <inkml:brushProperty name="width" value="0.05" units="cm"/>
      <inkml:brushProperty name="height" value="0.05" units="cm"/>
      <inkml:brushProperty name="color" value="#E71224"/>
    </inkml:brush>
  </inkml:definitions>
  <inkml:trace contextRef="#ctx0" brushRef="#br0">94 323 24575,'-4'0'0,"1"0"0,-1 0 0,0 0 0,1-1 0,-1 1 0,1-1 0,-1 0 0,0 0 0,1-1 0,0 1 0,-1-1 0,1 1 0,0-1 0,0 0 0,0-1 0,0 1 0,0 0 0,1-1 0,-4-2 0,3 0 0,0 1 0,1-1 0,-1 0 0,1 0 0,0 1 0,0-2 0,0 1 0,1 0 0,-1 0 0,1-1 0,0-9 0,0 5 0,1 0 0,1 0 0,-1 0 0,1 0 0,1 0 0,0 0 0,1 1 0,0-1 0,0 1 0,1-1 0,0 1 0,0 0 0,10-12 0,-7 12 0,0 1 0,1 0 0,0 0 0,0 1 0,1 0 0,0 1 0,16-9 0,-23 13 0,0 1 0,0 0 0,0 0 0,0 1 0,1-1 0,-1 0 0,0 1 0,1-1 0,-1 1 0,1 0 0,-1 0 0,0 0 0,1 0 0,-1 0 0,1 0 0,-1 1 0,0-1 0,1 1 0,-1 0 0,0-1 0,1 1 0,-1 0 0,0 0 0,0 1 0,0-1 0,0 0 0,0 1 0,0-1 0,0 1 0,-1 0 0,1-1 0,-1 1 0,1 0 0,-1 0 0,1 0 0,-1 0 0,0 0 0,0 1 0,0-1 0,0 0 0,0 4 0,7 13 0,-2 1 0,0-1 0,-1 1 0,-1 0 0,-1 1 0,-1-1 0,0 37 0,-2-55 3,0 0 0,-1 0 0,1 0 0,0 0 0,-1 0 0,0-1 0,1 1 0,-1 0 0,0 0 0,0-1 0,0 1 0,0 0 0,0-1 0,0 1 0,-1-1 0,1 0 0,0 1 0,-1-1 0,1 0 0,-1 0 0,1 0 0,-1 0 0,-3 2 0,-44 9-517,33-10-409,4 0-5903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48:26.733"/>
    </inkml:context>
    <inkml:brush xml:id="br0">
      <inkml:brushProperty name="width" value="0.05" units="cm"/>
      <inkml:brushProperty name="height" value="0.05" units="cm"/>
      <inkml:brushProperty name="color" value="#E71224"/>
    </inkml:brush>
  </inkml:definitions>
  <inkml:trace contextRef="#ctx0" brushRef="#br0">145 500 24575,'-5'0'0,"-1"0"0,0 0 0,1-1 0,-1 0 0,1 0 0,-1 0 0,1 0 0,-1-1 0,1 0 0,0 0 0,-1-1 0,1 0 0,1 1 0,-1-2 0,0 1 0,1 0 0,-1-1 0,1 0 0,-4-5 0,3 3 0,1-1 0,0-1 0,0 1 0,0-1 0,1 1 0,0-1 0,0 0 0,1 0 0,0 0 0,1-1 0,-2-15 0,2 9 0,1-1 0,1 1 0,0 0 0,1-1 0,0 1 0,2 0 0,-1 0 0,2 0 0,0 0 0,1 1 0,0 0 0,1 0 0,14-20 0,-10 21 0,0 0 0,1 1 0,0 1 0,1-1 0,1 2 0,-1 0 0,26-14 0,-36 23 0,1-1 0,-1 0 0,0 1 0,1 0 0,-1-1 0,1 1 0,0 1 0,-1-1 0,1 0 0,0 1 0,0 0 0,-1 0 0,1 0 0,0 0 0,-1 1 0,1 0 0,0-1 0,-1 1 0,1 0 0,-1 1 0,1-1 0,-1 1 0,1-1 0,-1 1 0,0 0 0,0 0 0,0 1 0,0-1 0,0 1 0,-1-1 0,1 1 0,-1 0 0,1 0 0,-1 0 0,0 0 0,0 0 0,-1 1 0,1-1 0,-1 0 0,1 1 0,0 6 0,10 19 0,-2 1 0,-1 0 0,-2 1 0,0 0 0,-3 1 0,0-1 0,-2 58 0,-2-86 3,0-1 0,-1 1 0,1 0 0,-1 0 0,0 0 0,0 0 0,0 0 0,0-1 0,0 1 0,-1 0 0,1-1 0,-1 1 0,0-1 0,0 0 0,0 1 0,0-1 0,0 0 0,0 0 0,0 0 0,-1-1 0,1 1 0,-1 0 0,-4 1 0,-69 16-517,50-15-409,8-1-5903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32:59.703"/>
    </inkml:context>
    <inkml:brush xml:id="br0">
      <inkml:brushProperty name="width" value="0.05" units="cm"/>
      <inkml:brushProperty name="height" value="0.05" units="cm"/>
      <inkml:brushProperty name="color" value="#66CC00"/>
    </inkml:brush>
  </inkml:definitions>
  <inkml:trace contextRef="#ctx0" brushRef="#br0">130 226 24575,'5'10'0,"-2"7"0,-3 12 0,-8-3 0,1 0 0,-12 2 0,8-6 0,-11 18 0,10-22 0,-19 21 0,15-23 0,5 3 0,13-11 0,22-13 0,-3-1 0,4-4 0,29-10 0,-20 7 0,16-1 0,2 2 0,-3 5 0,6-3 0,1 0 0,-9 2 0,38-7 0,-54 9 0,14-7 0,-29 11 0,1-13 0,-13 9 0,-4-10 0,-9 10 0,-29-20 0,6 17 0,-40-29 0,33 23 0,-39-28 0,40 28 0,-30-32 0,39 28 0,-26-31 0,36 31 0,-16-16 0,25 29 0,-3-2 0,9 8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33:02.144"/>
    </inkml:context>
    <inkml:brush xml:id="br0">
      <inkml:brushProperty name="width" value="0.05" units="cm"/>
      <inkml:brushProperty name="height" value="0.05" units="cm"/>
      <inkml:brushProperty name="color" value="#66CC00"/>
    </inkml:brush>
  </inkml:definitions>
  <inkml:trace contextRef="#ctx0" brushRef="#br0">216 324 24575,'-9'8'0,"-2"1"0,10 4 0,-7-3 0,3 4 0,0-5 0,-3 8 0,3-7 0,-8 15 0,7-14 0,-10 13 0,14-13 0,-14 10 0,14-11 0,-14 6 0,10-6 0,-7 11 0,5-11 0,3 7 0,-3-12 0,7 3 0,-7-4 0,3 1 0,-3 3 0,-1-4 0,5 5 0,-4 3 0,4-2 0,-1 2 0,8-8 0,13 0 0,16-4 0,2 0 0,4-5 0,9-1 0,-11 0 0,33-8 0,-37 11 0,45-20 0,-50 15 0,44-26 0,-40 21 0,34-28 0,-34 26 0,13-11 0,-29 16 0,6 1 0,-15 1 0,5 3 0,-10-3 0,3 3 0,-4-4 0,0-4 0,-9 3 0,-37-34 0,5 21 0,-10-20 0,-1 0 0,3 11 0,-10-11 0,2 1 0,19 20 0,-39-25 0,60 35 0,-5-13 0,17 14 0,1-2 0,4 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33:26.176"/>
    </inkml:context>
    <inkml:brush xml:id="br0">
      <inkml:brushProperty name="width" value="0.05" units="cm"/>
      <inkml:brushProperty name="height" value="0.05" units="cm"/>
      <inkml:brushProperty name="color" value="#66CC00"/>
    </inkml:brush>
  </inkml:definitions>
  <inkml:trace contextRef="#ctx0" brushRef="#br0">1 0 24575,'30'0'0,"11"0"0,-6 0 0,5 0 0,13 0 0,6 0 0,4 0 0,18 0 0,-12 0 0,-2 0 0,-4 0 0,28 5 0,-28 2 0,-8-4 0,-3 0 0,-5 3 0,29-6 0,-47 0 0,26 0 0,-36 0 0,20 0 0,-29 0 0,15 0 0,-14 0 0,9 0 0,-10 0 0,2 0 0,-8-4 0,4 3 0,-3-3 0,3 4 0,1 0 0,0-4 0,7 3 0,-9-3 0,5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33:28.206"/>
    </inkml:context>
    <inkml:brush xml:id="br0">
      <inkml:brushProperty name="width" value="0.05" units="cm"/>
      <inkml:brushProperty name="height" value="0.05" units="cm"/>
      <inkml:brushProperty name="color" value="#66CC00"/>
    </inkml:brush>
  </inkml:definitions>
  <inkml:trace contextRef="#ctx0" brushRef="#br0">152 1 24575,'0'8'0,"0"0"0,0 11 0,0-1 0,0 6 0,0-3 0,0 13 0,-5-13 0,0 4 0,-13 8 0,6-11 0,-11 23 0,12-27 0,-3 16 0,5-23 0,-4 14 0,3-10 0,-7 11 0,11-10 0,-2 0 0,8-22 0,8-2 0,10-21 0,55-33 0,-19 17 0,-2 6 0,-3 4 0,-18 13 0,4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23:39.786"/>
    </inkml:context>
    <inkml:brush xml:id="br0">
      <inkml:brushProperty name="width" value="0.05" units="cm"/>
      <inkml:brushProperty name="height" value="0.05" units="cm"/>
      <inkml:brushProperty name="color" value="#66CC00"/>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23:41.391"/>
    </inkml:context>
    <inkml:brush xml:id="br0">
      <inkml:brushProperty name="width" value="0.05" units="cm"/>
      <inkml:brushProperty name="height" value="0.05" units="cm"/>
      <inkml:brushProperty name="color" value="#66CC00"/>
    </inkml:brush>
  </inkml:definitions>
  <inkml:trace contextRef="#ctx0" brushRef="#br0">0 1 22180,'0'4'0,"0"0"0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23:43.045"/>
    </inkml:context>
    <inkml:brush xml:id="br0">
      <inkml:brushProperty name="width" value="0.05" units="cm"/>
      <inkml:brushProperty name="height" value="0.05" units="cm"/>
      <inkml:brushProperty name="color" value="#66CC00"/>
    </inkml:brush>
  </inkml:definitions>
  <inkml:trace contextRef="#ctx0" brushRef="#br0">0 0 24575,'0'14'0,"0"-5"0,0 5 0,0-1 0,0 2 0,0 0 0,0 18 0,0-15 0,0 45 0,0-37 0,0 22 0,0-22 0,0-5 0,0 32 0,0-26 0,0 62 0,0-54 0,0 56 0,0-59 0,0 39 0,0-46 0,0 32 0,0-34 0,0 26 0,0-21 0,0 8 0,0-6 0,0-3 0,0 5 0,0 9 0,0-7 0,0 36 0,0-31 0,0 12 0,0 1 0,0-3 0,0 9 0,0 1 0,0-10 0,0 48 0,0-65 0,0 53 0,0-50 0,0 23 0,0-27 0,0-10 0,0 4 0,0-2 0,0-8 0,0 6 0,0-11 0,4-2 0,1-4 0,3-4 0,1-4 0,-5-11 0,5-7 0,-8 4 0,4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1T07:23:45.443"/>
    </inkml:context>
    <inkml:brush xml:id="br0">
      <inkml:brushProperty name="width" value="0.05" units="cm"/>
      <inkml:brushProperty name="height" value="0.05" units="cm"/>
      <inkml:brushProperty name="color" value="#66CC00"/>
    </inkml:brush>
  </inkml:definitions>
  <inkml:trace contextRef="#ctx0" brushRef="#br0">33 1 24575,'0'79'0,"0"-29"0,0 4 0,0 10 0,0 3-966,0 6 1,0-2 965,0-13 0,0-1 0,0-1 0,0 2 311,0 12 1,0 0-312,0-10 0,0 0 0,0 6 0,0-3 0,-5 25 319,-1-27-319,-1-22 0,2 0 0,5-5 0,0 11 0,0-4 989,0 34-989,0-33 0,-4 41 0,3-57 0,-4 29 0,5-29 0,0 15 0,0-20 0,0 5 0,0-9 0,0 7 0,0-5 0,0 6 0,0-14 0,0 9 0,0-14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52E6E8-6278-4EA8-908B-99DE3B94089E}" type="datetimeFigureOut">
              <a:rPr lang="en-HK" smtClean="0"/>
              <a:t>11/11/2022</a:t>
            </a:fld>
            <a:endParaRPr lang="en-H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78E780-3751-44B4-BF7A-6B98098B29D9}" type="slidenum">
              <a:rPr lang="en-HK" smtClean="0"/>
              <a:t>‹#›</a:t>
            </a:fld>
            <a:endParaRPr lang="en-HK"/>
          </a:p>
        </p:txBody>
      </p:sp>
    </p:spTree>
    <p:extLst>
      <p:ext uri="{BB962C8B-B14F-4D97-AF65-F5344CB8AC3E}">
        <p14:creationId xmlns:p14="http://schemas.microsoft.com/office/powerpoint/2010/main" val="245709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578E780-3751-44B4-BF7A-6B98098B29D9}" type="slidenum">
              <a:rPr lang="en-HK" smtClean="0"/>
              <a:t>9</a:t>
            </a:fld>
            <a:endParaRPr lang="en-HK"/>
          </a:p>
        </p:txBody>
      </p:sp>
    </p:spTree>
    <p:extLst>
      <p:ext uri="{BB962C8B-B14F-4D97-AF65-F5344CB8AC3E}">
        <p14:creationId xmlns:p14="http://schemas.microsoft.com/office/powerpoint/2010/main" val="969399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0578E780-3751-44B4-BF7A-6B98098B29D9}" type="slidenum">
              <a:rPr lang="en-HK" smtClean="0"/>
              <a:t>23</a:t>
            </a:fld>
            <a:endParaRPr lang="en-HK"/>
          </a:p>
        </p:txBody>
      </p:sp>
    </p:spTree>
    <p:extLst>
      <p:ext uri="{BB962C8B-B14F-4D97-AF65-F5344CB8AC3E}">
        <p14:creationId xmlns:p14="http://schemas.microsoft.com/office/powerpoint/2010/main" val="4274961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6F7A-1824-9EFD-D143-F53D2CBF93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HK"/>
          </a:p>
        </p:txBody>
      </p:sp>
      <p:sp>
        <p:nvSpPr>
          <p:cNvPr id="3" name="Subtitle 2">
            <a:extLst>
              <a:ext uri="{FF2B5EF4-FFF2-40B4-BE49-F238E27FC236}">
                <a16:creationId xmlns:a16="http://schemas.microsoft.com/office/drawing/2014/main" id="{1621B197-F8CC-9EE0-6ADB-A7B394D61F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HK"/>
          </a:p>
        </p:txBody>
      </p:sp>
      <p:sp>
        <p:nvSpPr>
          <p:cNvPr id="4" name="Date Placeholder 3">
            <a:extLst>
              <a:ext uri="{FF2B5EF4-FFF2-40B4-BE49-F238E27FC236}">
                <a16:creationId xmlns:a16="http://schemas.microsoft.com/office/drawing/2014/main" id="{C115EDD1-01D4-9DE8-8F94-D184C70F61CC}"/>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C2F2F710-78DE-5EEB-73E2-152FC7DF9D3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EE1F857B-5F15-A6D2-FF01-8808C3762CA8}"/>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1336036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0670B-231B-C32D-CDD9-3547A9FF0B62}"/>
              </a:ext>
            </a:extLst>
          </p:cNvPr>
          <p:cNvSpPr>
            <a:spLocks noGrp="1"/>
          </p:cNvSpPr>
          <p:nvPr>
            <p:ph type="title"/>
          </p:nvPr>
        </p:nvSpPr>
        <p:spPr/>
        <p:txBody>
          <a:bodyPr/>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C56FCB5-D223-839A-9665-68D1692646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76FF44D-4453-F17C-1BF0-3D5048DB570F}"/>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5030B433-9B4A-2336-F371-7F760D001FD7}"/>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16700021-78DD-010A-61EB-2AD1B2088F83}"/>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3867281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B45259-70A5-40DC-51C7-2892E20639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HK"/>
          </a:p>
        </p:txBody>
      </p:sp>
      <p:sp>
        <p:nvSpPr>
          <p:cNvPr id="3" name="Vertical Text Placeholder 2">
            <a:extLst>
              <a:ext uri="{FF2B5EF4-FFF2-40B4-BE49-F238E27FC236}">
                <a16:creationId xmlns:a16="http://schemas.microsoft.com/office/drawing/2014/main" id="{7C60EF03-70FA-0F66-7B58-DBC0EE3922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32376521-C4D7-51E4-7EC7-9C0392A77396}"/>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2B622079-255E-B9A1-5D71-BA8841D023E2}"/>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4A5AA65F-68F8-D47B-CF32-CA0AF6ECD539}"/>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1641098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D859A-CA56-8CC9-6E69-462E844DF7E5}"/>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B4618804-9C3A-3A96-3A75-E88A8E1F90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4530A36B-EE3D-1A4B-F603-C36F4D221E9D}"/>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933A7616-B72B-F8C1-08A9-A5BB0F56F53A}"/>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56311981-354F-44CA-B5B3-E2E49AF302D1}"/>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13829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4AC3-07F4-2AC3-01E3-7670DDEDC0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HK"/>
          </a:p>
        </p:txBody>
      </p:sp>
      <p:sp>
        <p:nvSpPr>
          <p:cNvPr id="3" name="Text Placeholder 2">
            <a:extLst>
              <a:ext uri="{FF2B5EF4-FFF2-40B4-BE49-F238E27FC236}">
                <a16:creationId xmlns:a16="http://schemas.microsoft.com/office/drawing/2014/main" id="{A18A8B1D-F9E8-835C-DA6F-35860D7AEF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FADD1E-1122-BFD9-1B52-0AD95F81B6EC}"/>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F9CF9EF8-06F1-68B3-B2D1-498347312244}"/>
              </a:ext>
            </a:extLst>
          </p:cNvPr>
          <p:cNvSpPr>
            <a:spLocks noGrp="1"/>
          </p:cNvSpPr>
          <p:nvPr>
            <p:ph type="ftr" sz="quarter" idx="11"/>
          </p:nvPr>
        </p:nvSpPr>
        <p:spPr/>
        <p:txBody>
          <a:bodyPr/>
          <a:lstStyle/>
          <a:p>
            <a:endParaRPr lang="en-HK"/>
          </a:p>
        </p:txBody>
      </p:sp>
      <p:sp>
        <p:nvSpPr>
          <p:cNvPr id="6" name="Slide Number Placeholder 5">
            <a:extLst>
              <a:ext uri="{FF2B5EF4-FFF2-40B4-BE49-F238E27FC236}">
                <a16:creationId xmlns:a16="http://schemas.microsoft.com/office/drawing/2014/main" id="{ABE4B8CF-7696-198C-7FE2-B8A5D5FA2895}"/>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37144644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0E1D-1A42-3B84-BACE-041B8E96CFDA}"/>
              </a:ext>
            </a:extLst>
          </p:cNvPr>
          <p:cNvSpPr>
            <a:spLocks noGrp="1"/>
          </p:cNvSpPr>
          <p:nvPr>
            <p:ph type="title"/>
          </p:nvPr>
        </p:nvSpPr>
        <p:spPr/>
        <p:txBody>
          <a:bodyPr/>
          <a:lstStyle/>
          <a:p>
            <a:r>
              <a:rPr lang="en-US"/>
              <a:t>Click to edit Master title style</a:t>
            </a:r>
            <a:endParaRPr lang="en-HK"/>
          </a:p>
        </p:txBody>
      </p:sp>
      <p:sp>
        <p:nvSpPr>
          <p:cNvPr id="3" name="Content Placeholder 2">
            <a:extLst>
              <a:ext uri="{FF2B5EF4-FFF2-40B4-BE49-F238E27FC236}">
                <a16:creationId xmlns:a16="http://schemas.microsoft.com/office/drawing/2014/main" id="{D3266FD1-3375-219D-9E50-1B20A2CD0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Content Placeholder 3">
            <a:extLst>
              <a:ext uri="{FF2B5EF4-FFF2-40B4-BE49-F238E27FC236}">
                <a16:creationId xmlns:a16="http://schemas.microsoft.com/office/drawing/2014/main" id="{E9536716-BAD2-33DB-05B2-77D6EE6928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Date Placeholder 4">
            <a:extLst>
              <a:ext uri="{FF2B5EF4-FFF2-40B4-BE49-F238E27FC236}">
                <a16:creationId xmlns:a16="http://schemas.microsoft.com/office/drawing/2014/main" id="{B3F3A26B-6674-0F92-28D8-BD5F3E1D86DF}"/>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6" name="Footer Placeholder 5">
            <a:extLst>
              <a:ext uri="{FF2B5EF4-FFF2-40B4-BE49-F238E27FC236}">
                <a16:creationId xmlns:a16="http://schemas.microsoft.com/office/drawing/2014/main" id="{8B303AB8-CAE4-BEFE-3430-35F5A0EC8ADC}"/>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F484DA1F-11A3-0AD9-3FBA-6B544DD8D5F4}"/>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3331668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5FA21-0BAA-80BB-01F7-E16F4FFFAD29}"/>
              </a:ext>
            </a:extLst>
          </p:cNvPr>
          <p:cNvSpPr>
            <a:spLocks noGrp="1"/>
          </p:cNvSpPr>
          <p:nvPr>
            <p:ph type="title"/>
          </p:nvPr>
        </p:nvSpPr>
        <p:spPr>
          <a:xfrm>
            <a:off x="839788" y="365125"/>
            <a:ext cx="10515600" cy="1325563"/>
          </a:xfrm>
        </p:spPr>
        <p:txBody>
          <a:bodyPr/>
          <a:lstStyle/>
          <a:p>
            <a:r>
              <a:rPr lang="en-US"/>
              <a:t>Click to edit Master title style</a:t>
            </a:r>
            <a:endParaRPr lang="en-HK"/>
          </a:p>
        </p:txBody>
      </p:sp>
      <p:sp>
        <p:nvSpPr>
          <p:cNvPr id="3" name="Text Placeholder 2">
            <a:extLst>
              <a:ext uri="{FF2B5EF4-FFF2-40B4-BE49-F238E27FC236}">
                <a16:creationId xmlns:a16="http://schemas.microsoft.com/office/drawing/2014/main" id="{009861D7-43D7-E3A2-F4B3-59D7220041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EC177-8BBE-1605-F859-E0DC60B52D1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5" name="Text Placeholder 4">
            <a:extLst>
              <a:ext uri="{FF2B5EF4-FFF2-40B4-BE49-F238E27FC236}">
                <a16:creationId xmlns:a16="http://schemas.microsoft.com/office/drawing/2014/main" id="{6659072F-D651-660C-5CCE-B621C4B4CA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DF19EF-4BA9-AC8E-D882-38D4EB8DC7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7" name="Date Placeholder 6">
            <a:extLst>
              <a:ext uri="{FF2B5EF4-FFF2-40B4-BE49-F238E27FC236}">
                <a16:creationId xmlns:a16="http://schemas.microsoft.com/office/drawing/2014/main" id="{1ABFAE37-472A-86AC-9EDD-390099E69E0A}"/>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8" name="Footer Placeholder 7">
            <a:extLst>
              <a:ext uri="{FF2B5EF4-FFF2-40B4-BE49-F238E27FC236}">
                <a16:creationId xmlns:a16="http://schemas.microsoft.com/office/drawing/2014/main" id="{05BC057A-B99B-AB4E-D72B-E3FD7F31A243}"/>
              </a:ext>
            </a:extLst>
          </p:cNvPr>
          <p:cNvSpPr>
            <a:spLocks noGrp="1"/>
          </p:cNvSpPr>
          <p:nvPr>
            <p:ph type="ftr" sz="quarter" idx="11"/>
          </p:nvPr>
        </p:nvSpPr>
        <p:spPr/>
        <p:txBody>
          <a:bodyPr/>
          <a:lstStyle/>
          <a:p>
            <a:endParaRPr lang="en-HK"/>
          </a:p>
        </p:txBody>
      </p:sp>
      <p:sp>
        <p:nvSpPr>
          <p:cNvPr id="9" name="Slide Number Placeholder 8">
            <a:extLst>
              <a:ext uri="{FF2B5EF4-FFF2-40B4-BE49-F238E27FC236}">
                <a16:creationId xmlns:a16="http://schemas.microsoft.com/office/drawing/2014/main" id="{944BDFD2-93D0-AA99-8AC6-297F730064F8}"/>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876035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28C5-24CB-F834-8986-EB963DAF3E1B}"/>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67C18E35-B168-6623-A84D-3A2D73D901C9}"/>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4" name="Footer Placeholder 3">
            <a:extLst>
              <a:ext uri="{FF2B5EF4-FFF2-40B4-BE49-F238E27FC236}">
                <a16:creationId xmlns:a16="http://schemas.microsoft.com/office/drawing/2014/main" id="{7B77F529-5DD7-EAB5-80B1-1FCAE522915D}"/>
              </a:ext>
            </a:extLst>
          </p:cNvPr>
          <p:cNvSpPr>
            <a:spLocks noGrp="1"/>
          </p:cNvSpPr>
          <p:nvPr>
            <p:ph type="ftr" sz="quarter" idx="11"/>
          </p:nvPr>
        </p:nvSpPr>
        <p:spPr/>
        <p:txBody>
          <a:bodyPr/>
          <a:lstStyle/>
          <a:p>
            <a:endParaRPr lang="en-HK"/>
          </a:p>
        </p:txBody>
      </p:sp>
      <p:sp>
        <p:nvSpPr>
          <p:cNvPr id="5" name="Slide Number Placeholder 4">
            <a:extLst>
              <a:ext uri="{FF2B5EF4-FFF2-40B4-BE49-F238E27FC236}">
                <a16:creationId xmlns:a16="http://schemas.microsoft.com/office/drawing/2014/main" id="{D1A9D21C-84A4-AE05-E9B2-F26F9EA39834}"/>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954529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F491BC-1C89-A941-8304-3BFC4A20A95C}"/>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3" name="Footer Placeholder 2">
            <a:extLst>
              <a:ext uri="{FF2B5EF4-FFF2-40B4-BE49-F238E27FC236}">
                <a16:creationId xmlns:a16="http://schemas.microsoft.com/office/drawing/2014/main" id="{9A564C08-A998-D1FC-14C7-1C54788E5407}"/>
              </a:ext>
            </a:extLst>
          </p:cNvPr>
          <p:cNvSpPr>
            <a:spLocks noGrp="1"/>
          </p:cNvSpPr>
          <p:nvPr>
            <p:ph type="ftr" sz="quarter" idx="11"/>
          </p:nvPr>
        </p:nvSpPr>
        <p:spPr/>
        <p:txBody>
          <a:bodyPr/>
          <a:lstStyle/>
          <a:p>
            <a:endParaRPr lang="en-HK"/>
          </a:p>
        </p:txBody>
      </p:sp>
      <p:sp>
        <p:nvSpPr>
          <p:cNvPr id="4" name="Slide Number Placeholder 3">
            <a:extLst>
              <a:ext uri="{FF2B5EF4-FFF2-40B4-BE49-F238E27FC236}">
                <a16:creationId xmlns:a16="http://schemas.microsoft.com/office/drawing/2014/main" id="{A32B60AD-DEE8-0529-061C-1E0574148710}"/>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144282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501B-9439-9F71-A9F2-361BD73CCB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Content Placeholder 2">
            <a:extLst>
              <a:ext uri="{FF2B5EF4-FFF2-40B4-BE49-F238E27FC236}">
                <a16:creationId xmlns:a16="http://schemas.microsoft.com/office/drawing/2014/main" id="{9CBCB817-77FA-7930-3FD9-43F57C0867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Text Placeholder 3">
            <a:extLst>
              <a:ext uri="{FF2B5EF4-FFF2-40B4-BE49-F238E27FC236}">
                <a16:creationId xmlns:a16="http://schemas.microsoft.com/office/drawing/2014/main" id="{6E7524A1-3E6B-0FC0-BF57-FF641979C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D216AF-A58F-8159-2129-913923C001E4}"/>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6" name="Footer Placeholder 5">
            <a:extLst>
              <a:ext uri="{FF2B5EF4-FFF2-40B4-BE49-F238E27FC236}">
                <a16:creationId xmlns:a16="http://schemas.microsoft.com/office/drawing/2014/main" id="{5C9F7A36-C077-2CA3-D62D-1037E3230794}"/>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7949F19A-3859-E7E9-2A14-A2D721F5AE1B}"/>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130706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C92E-C8ED-AFCE-FFB0-37B9A189B6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HK"/>
          </a:p>
        </p:txBody>
      </p:sp>
      <p:sp>
        <p:nvSpPr>
          <p:cNvPr id="3" name="Picture Placeholder 2">
            <a:extLst>
              <a:ext uri="{FF2B5EF4-FFF2-40B4-BE49-F238E27FC236}">
                <a16:creationId xmlns:a16="http://schemas.microsoft.com/office/drawing/2014/main" id="{C660D80C-93FB-B2F6-46DF-B34543695D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HK"/>
          </a:p>
        </p:txBody>
      </p:sp>
      <p:sp>
        <p:nvSpPr>
          <p:cNvPr id="4" name="Text Placeholder 3">
            <a:extLst>
              <a:ext uri="{FF2B5EF4-FFF2-40B4-BE49-F238E27FC236}">
                <a16:creationId xmlns:a16="http://schemas.microsoft.com/office/drawing/2014/main" id="{878A9649-1B22-DB53-EA37-BB87F6499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6E414-B20C-41F0-49A5-4CDBDB6EE91C}"/>
              </a:ext>
            </a:extLst>
          </p:cNvPr>
          <p:cNvSpPr>
            <a:spLocks noGrp="1"/>
          </p:cNvSpPr>
          <p:nvPr>
            <p:ph type="dt" sz="half" idx="10"/>
          </p:nvPr>
        </p:nvSpPr>
        <p:spPr/>
        <p:txBody>
          <a:bodyPr/>
          <a:lstStyle/>
          <a:p>
            <a:fld id="{3D775930-58B2-4D2F-97A8-22FE3EAE6869}" type="datetimeFigureOut">
              <a:rPr lang="en-HK" smtClean="0"/>
              <a:t>11/11/2022</a:t>
            </a:fld>
            <a:endParaRPr lang="en-HK"/>
          </a:p>
        </p:txBody>
      </p:sp>
      <p:sp>
        <p:nvSpPr>
          <p:cNvPr id="6" name="Footer Placeholder 5">
            <a:extLst>
              <a:ext uri="{FF2B5EF4-FFF2-40B4-BE49-F238E27FC236}">
                <a16:creationId xmlns:a16="http://schemas.microsoft.com/office/drawing/2014/main" id="{02D477A2-73F4-9814-EB6D-2B4D7CA4DC2B}"/>
              </a:ext>
            </a:extLst>
          </p:cNvPr>
          <p:cNvSpPr>
            <a:spLocks noGrp="1"/>
          </p:cNvSpPr>
          <p:nvPr>
            <p:ph type="ftr" sz="quarter" idx="11"/>
          </p:nvPr>
        </p:nvSpPr>
        <p:spPr/>
        <p:txBody>
          <a:bodyPr/>
          <a:lstStyle/>
          <a:p>
            <a:endParaRPr lang="en-HK"/>
          </a:p>
        </p:txBody>
      </p:sp>
      <p:sp>
        <p:nvSpPr>
          <p:cNvPr id="7" name="Slide Number Placeholder 6">
            <a:extLst>
              <a:ext uri="{FF2B5EF4-FFF2-40B4-BE49-F238E27FC236}">
                <a16:creationId xmlns:a16="http://schemas.microsoft.com/office/drawing/2014/main" id="{F3D34289-458C-9F70-25B6-5FCBBEABEF72}"/>
              </a:ext>
            </a:extLst>
          </p:cNvPr>
          <p:cNvSpPr>
            <a:spLocks noGrp="1"/>
          </p:cNvSpPr>
          <p:nvPr>
            <p:ph type="sldNum" sz="quarter" idx="12"/>
          </p:nvPr>
        </p:nvSpPr>
        <p:spPr/>
        <p:txBody>
          <a:bodyPr/>
          <a:lstStyle/>
          <a:p>
            <a:fld id="{CF72DF7C-3509-47EA-B290-1EBA8BEC0975}" type="slidenum">
              <a:rPr lang="en-HK" smtClean="0"/>
              <a:t>‹#›</a:t>
            </a:fld>
            <a:endParaRPr lang="en-HK"/>
          </a:p>
        </p:txBody>
      </p:sp>
    </p:spTree>
    <p:extLst>
      <p:ext uri="{BB962C8B-B14F-4D97-AF65-F5344CB8AC3E}">
        <p14:creationId xmlns:p14="http://schemas.microsoft.com/office/powerpoint/2010/main" val="3522710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A8FEA1-9CA4-7874-D7AD-BB12947602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HK"/>
          </a:p>
        </p:txBody>
      </p:sp>
      <p:sp>
        <p:nvSpPr>
          <p:cNvPr id="3" name="Text Placeholder 2">
            <a:extLst>
              <a:ext uri="{FF2B5EF4-FFF2-40B4-BE49-F238E27FC236}">
                <a16:creationId xmlns:a16="http://schemas.microsoft.com/office/drawing/2014/main" id="{98E4D80E-849C-FA52-D367-E32D10E7D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K"/>
          </a:p>
        </p:txBody>
      </p:sp>
      <p:sp>
        <p:nvSpPr>
          <p:cNvPr id="4" name="Date Placeholder 3">
            <a:extLst>
              <a:ext uri="{FF2B5EF4-FFF2-40B4-BE49-F238E27FC236}">
                <a16:creationId xmlns:a16="http://schemas.microsoft.com/office/drawing/2014/main" id="{C15638F1-4F1D-2186-AC66-16ADD70F28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775930-58B2-4D2F-97A8-22FE3EAE6869}" type="datetimeFigureOut">
              <a:rPr lang="en-HK" smtClean="0"/>
              <a:t>11/11/2022</a:t>
            </a:fld>
            <a:endParaRPr lang="en-HK"/>
          </a:p>
        </p:txBody>
      </p:sp>
      <p:sp>
        <p:nvSpPr>
          <p:cNvPr id="5" name="Footer Placeholder 4">
            <a:extLst>
              <a:ext uri="{FF2B5EF4-FFF2-40B4-BE49-F238E27FC236}">
                <a16:creationId xmlns:a16="http://schemas.microsoft.com/office/drawing/2014/main" id="{C060A4E5-7ECA-9741-4CFC-551FEF1CC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HK"/>
          </a:p>
        </p:txBody>
      </p:sp>
      <p:sp>
        <p:nvSpPr>
          <p:cNvPr id="6" name="Slide Number Placeholder 5">
            <a:extLst>
              <a:ext uri="{FF2B5EF4-FFF2-40B4-BE49-F238E27FC236}">
                <a16:creationId xmlns:a16="http://schemas.microsoft.com/office/drawing/2014/main" id="{8E31901B-A434-5454-DF70-9FB693738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72DF7C-3509-47EA-B290-1EBA8BEC0975}" type="slidenum">
              <a:rPr lang="en-HK" smtClean="0"/>
              <a:t>‹#›</a:t>
            </a:fld>
            <a:endParaRPr lang="en-HK"/>
          </a:p>
        </p:txBody>
      </p:sp>
    </p:spTree>
    <p:extLst>
      <p:ext uri="{BB962C8B-B14F-4D97-AF65-F5344CB8AC3E}">
        <p14:creationId xmlns:p14="http://schemas.microsoft.com/office/powerpoint/2010/main" val="2982435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60.png"/><Relationship Id="rId18" Type="http://schemas.openxmlformats.org/officeDocument/2006/relationships/customXml" Target="../ink/ink11.xml"/><Relationship Id="rId3" Type="http://schemas.openxmlformats.org/officeDocument/2006/relationships/image" Target="../media/image53.jpeg"/><Relationship Id="rId7" Type="http://schemas.openxmlformats.org/officeDocument/2006/relationships/image" Target="../media/image57.png"/><Relationship Id="rId12" Type="http://schemas.openxmlformats.org/officeDocument/2006/relationships/customXml" Target="../ink/ink8.xml"/><Relationship Id="rId17" Type="http://schemas.openxmlformats.org/officeDocument/2006/relationships/image" Target="../media/image62.png"/><Relationship Id="rId2" Type="http://schemas.openxmlformats.org/officeDocument/2006/relationships/image" Target="../media/image52.jpeg"/><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7.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png"/><Relationship Id="rId15" Type="http://schemas.openxmlformats.org/officeDocument/2006/relationships/image" Target="../media/image61.png"/><Relationship Id="rId10" Type="http://schemas.openxmlformats.org/officeDocument/2006/relationships/customXml" Target="../ink/ink7.xml"/><Relationship Id="rId19" Type="http://schemas.openxmlformats.org/officeDocument/2006/relationships/image" Target="../media/image63.png"/><Relationship Id="rId4" Type="http://schemas.openxmlformats.org/officeDocument/2006/relationships/image" Target="../media/image54.jpeg"/><Relationship Id="rId9" Type="http://schemas.openxmlformats.org/officeDocument/2006/relationships/image" Target="../media/image58.png"/><Relationship Id="rId14" Type="http://schemas.openxmlformats.org/officeDocument/2006/relationships/customXml" Target="../ink/ink9.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customXml" Target="../ink/ink13.xml"/><Relationship Id="rId5" Type="http://schemas.openxmlformats.org/officeDocument/2006/relationships/image" Target="../media/image57.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880.png"/></Relationships>
</file>

<file path=ppt/slides/_rels/slide2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950.png"/><Relationship Id="rId5" Type="http://schemas.openxmlformats.org/officeDocument/2006/relationships/image" Target="../media/image940.png"/><Relationship Id="rId4" Type="http://schemas.openxmlformats.org/officeDocument/2006/relationships/image" Target="../media/image93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customXml" Target="../ink/ink3.xml"/><Relationship Id="rId18" Type="http://schemas.openxmlformats.org/officeDocument/2006/relationships/image" Target="../media/image51.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48.png"/><Relationship Id="rId17" Type="http://schemas.openxmlformats.org/officeDocument/2006/relationships/customXml" Target="../ink/ink5.xml"/><Relationship Id="rId2" Type="http://schemas.openxmlformats.org/officeDocument/2006/relationships/notesSlide" Target="../notesSlides/notesSlide1.xml"/><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4.jpeg"/><Relationship Id="rId11" Type="http://schemas.openxmlformats.org/officeDocument/2006/relationships/customXml" Target="../ink/ink2.xml"/><Relationship Id="rId5" Type="http://schemas.openxmlformats.org/officeDocument/2006/relationships/image" Target="../media/image43.jpeg"/><Relationship Id="rId15" Type="http://schemas.openxmlformats.org/officeDocument/2006/relationships/customXml" Target="../ink/ink4.xml"/><Relationship Id="rId10" Type="http://schemas.openxmlformats.org/officeDocument/2006/relationships/image" Target="../media/image47.png"/><Relationship Id="rId4" Type="http://schemas.openxmlformats.org/officeDocument/2006/relationships/image" Target="../media/image42.jpeg"/><Relationship Id="rId9" Type="http://schemas.openxmlformats.org/officeDocument/2006/relationships/customXml" Target="../ink/ink1.xml"/><Relationship Id="rId1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586CE6EE-E567-466E-381E-01A40BC6639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l="17235"/>
          <a:stretch/>
        </p:blipFill>
        <p:spPr>
          <a:xfrm>
            <a:off x="4068991" y="3852001"/>
            <a:ext cx="1219154" cy="56992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68AA97F-32FC-362D-42B0-357185329E5E}"/>
                  </a:ext>
                </a:extLst>
              </p:cNvPr>
              <p:cNvSpPr txBox="1"/>
              <p:nvPr/>
            </p:nvSpPr>
            <p:spPr>
              <a:xfrm>
                <a:off x="754380" y="621792"/>
                <a:ext cx="3558795"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HK" sz="2400" b="0" i="1" smtClean="0">
                              <a:latin typeface="Cambria Math" panose="02040503050406030204" pitchFamily="18" charset="0"/>
                            </a:rPr>
                          </m:ctrlPr>
                        </m:accPr>
                        <m:e>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𝜃</m:t>
                              </m:r>
                            </m:e>
                            <m:sub>
                              <m:r>
                                <a:rPr lang="en-HK" sz="2400" b="0" i="1" smtClean="0">
                                  <a:latin typeface="Cambria Math" panose="02040503050406030204" pitchFamily="18" charset="0"/>
                                </a:rPr>
                                <m:t>𝑖</m:t>
                              </m:r>
                            </m:sub>
                          </m:sSub>
                        </m:e>
                      </m:acc>
                      <m:r>
                        <a:rPr lang="en-HK" sz="2400" b="0" i="1" smtClean="0">
                          <a:latin typeface="Cambria Math" panose="02040503050406030204" pitchFamily="18" charset="0"/>
                        </a:rPr>
                        <m:t>=</m:t>
                      </m:r>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𝜔</m:t>
                          </m:r>
                        </m:e>
                        <m:sub>
                          <m:r>
                            <a:rPr lang="en-HK" sz="2400" b="0" i="1" smtClean="0">
                              <a:latin typeface="Cambria Math" panose="02040503050406030204" pitchFamily="18" charset="0"/>
                            </a:rPr>
                            <m:t>𝑖</m:t>
                          </m:r>
                        </m:sub>
                      </m:sSub>
                      <m:r>
                        <a:rPr lang="en-HK" sz="2400" b="0" i="1" smtClean="0">
                          <a:latin typeface="Cambria Math" panose="02040503050406030204" pitchFamily="18" charset="0"/>
                        </a:rPr>
                        <m:t>+</m:t>
                      </m:r>
                      <m:nary>
                        <m:naryPr>
                          <m:chr m:val="∑"/>
                          <m:supHide m:val="on"/>
                          <m:ctrlPr>
                            <a:rPr lang="en-HK" sz="2400" b="0" i="1" smtClean="0">
                              <a:latin typeface="Cambria Math" panose="02040503050406030204" pitchFamily="18" charset="0"/>
                            </a:rPr>
                          </m:ctrlPr>
                        </m:naryPr>
                        <m:sub>
                          <m:r>
                            <a:rPr lang="en-HK" sz="2400" b="0" i="1" smtClean="0">
                              <a:latin typeface="Cambria Math" panose="02040503050406030204" pitchFamily="18" charset="0"/>
                            </a:rPr>
                            <m:t>𝑗</m:t>
                          </m:r>
                        </m:sub>
                        <m:sup/>
                        <m:e>
                          <m:acc>
                            <m:accPr>
                              <m:chr m:val="̃"/>
                              <m:ctrlPr>
                                <a:rPr lang="en-HK" sz="2400" b="0" i="1" smtClean="0">
                                  <a:latin typeface="Cambria Math" panose="02040503050406030204" pitchFamily="18" charset="0"/>
                                </a:rPr>
                              </m:ctrlPr>
                            </m:accPr>
                            <m:e>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𝐶</m:t>
                                  </m:r>
                                </m:e>
                                <m:sub>
                                  <m:r>
                                    <a:rPr lang="en-HK" sz="2400" b="0" i="1" smtClean="0">
                                      <a:latin typeface="Cambria Math" panose="02040503050406030204" pitchFamily="18" charset="0"/>
                                    </a:rPr>
                                    <m:t>𝑖𝑗</m:t>
                                  </m:r>
                                </m:sub>
                              </m:sSub>
                            </m:e>
                          </m:acc>
                          <m:r>
                            <m:rPr>
                              <m:sty m:val="p"/>
                            </m:rPr>
                            <a:rPr lang="en-HK" sz="2400" b="0" i="0" smtClean="0">
                              <a:latin typeface="Cambria Math" panose="02040503050406030204" pitchFamily="18" charset="0"/>
                            </a:rPr>
                            <m:t>Γ</m:t>
                          </m:r>
                          <m:r>
                            <a:rPr lang="en-HK" sz="2400" b="0" i="1" smtClean="0">
                              <a:latin typeface="Cambria Math" panose="02040503050406030204" pitchFamily="18" charset="0"/>
                            </a:rPr>
                            <m:t>(</m:t>
                          </m:r>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𝜃</m:t>
                              </m:r>
                            </m:e>
                            <m:sub>
                              <m:r>
                                <a:rPr lang="en-HK" sz="2400" b="0" i="1" smtClean="0">
                                  <a:latin typeface="Cambria Math" panose="02040503050406030204" pitchFamily="18" charset="0"/>
                                </a:rPr>
                                <m:t>𝑗</m:t>
                              </m:r>
                            </m:sub>
                          </m:sSub>
                          <m:r>
                            <a:rPr lang="en-HK" sz="2400" b="0" i="1" smtClean="0">
                              <a:latin typeface="Cambria Math" panose="02040503050406030204" pitchFamily="18" charset="0"/>
                            </a:rPr>
                            <m:t>−</m:t>
                          </m:r>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𝜃</m:t>
                              </m:r>
                            </m:e>
                            <m:sub>
                              <m:r>
                                <a:rPr lang="en-HK" sz="2400" b="0" i="1" smtClean="0">
                                  <a:latin typeface="Cambria Math" panose="02040503050406030204" pitchFamily="18" charset="0"/>
                                </a:rPr>
                                <m:t>𝑖</m:t>
                              </m:r>
                            </m:sub>
                          </m:sSub>
                          <m:r>
                            <a:rPr lang="en-HK" sz="2400" b="0" i="1" smtClean="0">
                              <a:latin typeface="Cambria Math" panose="02040503050406030204" pitchFamily="18" charset="0"/>
                            </a:rPr>
                            <m:t>)</m:t>
                          </m:r>
                        </m:e>
                      </m:nary>
                    </m:oMath>
                  </m:oMathPara>
                </a14:m>
                <a:endParaRPr lang="en-HK" sz="2400"/>
              </a:p>
            </p:txBody>
          </p:sp>
        </mc:Choice>
        <mc:Fallback xmlns="">
          <p:sp>
            <p:nvSpPr>
              <p:cNvPr id="2" name="TextBox 1">
                <a:extLst>
                  <a:ext uri="{FF2B5EF4-FFF2-40B4-BE49-F238E27FC236}">
                    <a16:creationId xmlns:a16="http://schemas.microsoft.com/office/drawing/2014/main" id="{E68AA97F-32FC-362D-42B0-357185329E5E}"/>
                  </a:ext>
                </a:extLst>
              </p:cNvPr>
              <p:cNvSpPr txBox="1">
                <a:spLocks noRot="1" noChangeAspect="1" noMove="1" noResize="1" noEditPoints="1" noAdjustHandles="1" noChangeArrowheads="1" noChangeShapeType="1" noTextEdit="1"/>
              </p:cNvSpPr>
              <p:nvPr/>
            </p:nvSpPr>
            <p:spPr>
              <a:xfrm>
                <a:off x="754380" y="621792"/>
                <a:ext cx="3558795" cy="938014"/>
              </a:xfrm>
              <a:prstGeom prst="rect">
                <a:avLst/>
              </a:prstGeom>
              <a:blipFill>
                <a:blip r:embed="rId4"/>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CE73E75F-115A-3B5B-C4A4-F77D85D0FDB3}"/>
              </a:ext>
            </a:extLst>
          </p:cNvPr>
          <p:cNvCxnSpPr>
            <a:cxnSpLocks/>
          </p:cNvCxnSpPr>
          <p:nvPr/>
        </p:nvCxnSpPr>
        <p:spPr>
          <a:xfrm flipV="1">
            <a:off x="1170432" y="1285486"/>
            <a:ext cx="310896" cy="44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91697-1BD1-A1EB-BF56-1B8874D8125E}"/>
              </a:ext>
            </a:extLst>
          </p:cNvPr>
          <p:cNvSpPr txBox="1"/>
          <p:nvPr/>
        </p:nvSpPr>
        <p:spPr>
          <a:xfrm>
            <a:off x="521208" y="1672659"/>
            <a:ext cx="2020824" cy="646331"/>
          </a:xfrm>
          <a:prstGeom prst="rect">
            <a:avLst/>
          </a:prstGeom>
          <a:noFill/>
        </p:spPr>
        <p:txBody>
          <a:bodyPr wrap="square" rtlCol="0">
            <a:spAutoFit/>
          </a:bodyPr>
          <a:lstStyle/>
          <a:p>
            <a:r>
              <a:rPr lang="en-HK"/>
              <a:t>Temporal frequency</a:t>
            </a:r>
          </a:p>
        </p:txBody>
      </p:sp>
      <p:cxnSp>
        <p:nvCxnSpPr>
          <p:cNvPr id="7" name="Straight Arrow Connector 6">
            <a:extLst>
              <a:ext uri="{FF2B5EF4-FFF2-40B4-BE49-F238E27FC236}">
                <a16:creationId xmlns:a16="http://schemas.microsoft.com/office/drawing/2014/main" id="{E77432B9-2D96-EDF5-9BB0-F4ACC2E34A40}"/>
              </a:ext>
            </a:extLst>
          </p:cNvPr>
          <p:cNvCxnSpPr>
            <a:cxnSpLocks/>
          </p:cNvCxnSpPr>
          <p:nvPr/>
        </p:nvCxnSpPr>
        <p:spPr>
          <a:xfrm flipH="1" flipV="1">
            <a:off x="2766394" y="1317028"/>
            <a:ext cx="203993" cy="4092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289BF3E-3312-540D-624A-F6DB249F6AC2}"/>
              </a:ext>
            </a:extLst>
          </p:cNvPr>
          <p:cNvSpPr txBox="1"/>
          <p:nvPr/>
        </p:nvSpPr>
        <p:spPr>
          <a:xfrm>
            <a:off x="2795294" y="1745011"/>
            <a:ext cx="3264154" cy="369332"/>
          </a:xfrm>
          <a:prstGeom prst="rect">
            <a:avLst/>
          </a:prstGeom>
          <a:noFill/>
        </p:spPr>
        <p:txBody>
          <a:bodyPr wrap="square" rtlCol="0">
            <a:spAutoFit/>
          </a:bodyPr>
          <a:lstStyle/>
          <a:p>
            <a:r>
              <a:rPr lang="en-US" altLang="zh-CN"/>
              <a:t>Reduced covariance matrix</a:t>
            </a:r>
            <a:endParaRPr lang="en-HK"/>
          </a:p>
        </p:txBody>
      </p:sp>
      <p:cxnSp>
        <p:nvCxnSpPr>
          <p:cNvPr id="10" name="Straight Arrow Connector 9">
            <a:extLst>
              <a:ext uri="{FF2B5EF4-FFF2-40B4-BE49-F238E27FC236}">
                <a16:creationId xmlns:a16="http://schemas.microsoft.com/office/drawing/2014/main" id="{22399827-DD60-320E-4300-A39C8AD2FE03}"/>
              </a:ext>
            </a:extLst>
          </p:cNvPr>
          <p:cNvCxnSpPr>
            <a:cxnSpLocks/>
          </p:cNvCxnSpPr>
          <p:nvPr/>
        </p:nvCxnSpPr>
        <p:spPr>
          <a:xfrm flipH="1">
            <a:off x="3666871" y="564496"/>
            <a:ext cx="283337" cy="245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BF41070-DC06-0D1E-587A-9561F9DD130A}"/>
              </a:ext>
            </a:extLst>
          </p:cNvPr>
          <p:cNvCxnSpPr/>
          <p:nvPr/>
        </p:nvCxnSpPr>
        <p:spPr>
          <a:xfrm>
            <a:off x="3035839" y="1234440"/>
            <a:ext cx="1262064" cy="0"/>
          </a:xfrm>
          <a:prstGeom prst="line">
            <a:avLst/>
          </a:prstGeom>
          <a:ln w="127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8239E84-65E9-E80C-05DA-54ACDF9712F0}"/>
                  </a:ext>
                </a:extLst>
              </p:cNvPr>
              <p:cNvSpPr txBox="1"/>
              <p:nvPr/>
            </p:nvSpPr>
            <p:spPr>
              <a:xfrm>
                <a:off x="4041871" y="55178"/>
                <a:ext cx="2564796" cy="668645"/>
              </a:xfrm>
              <a:prstGeom prst="rect">
                <a:avLst/>
              </a:prstGeom>
              <a:noFill/>
            </p:spPr>
            <p:txBody>
              <a:bodyPr wrap="square" rtlCol="0">
                <a:spAutoFit/>
              </a:bodyPr>
              <a:lstStyle/>
              <a:p>
                <a:r>
                  <a:rPr lang="en-HK"/>
                  <a:t>Phase coupling take form </a:t>
                </a:r>
                <a14:m>
                  <m:oMath xmlns:m="http://schemas.openxmlformats.org/officeDocument/2006/math">
                    <m:r>
                      <m:rPr>
                        <m:sty m:val="p"/>
                      </m:rPr>
                      <a:rPr lang="en-HK" b="0" i="0" smtClean="0">
                        <a:latin typeface="Cambria Math" panose="02040503050406030204" pitchFamily="18" charset="0"/>
                      </a:rPr>
                      <m:t>sin</m:t>
                    </m:r>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𝜃</m:t>
                        </m:r>
                      </m:e>
                      <m:sub>
                        <m:r>
                          <a:rPr lang="en-HK" b="0" i="1" smtClean="0">
                            <a:latin typeface="Cambria Math" panose="02040503050406030204" pitchFamily="18" charset="0"/>
                          </a:rPr>
                          <m:t>𝑗</m:t>
                        </m:r>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𝜃</m:t>
                        </m:r>
                      </m:e>
                      <m:sub>
                        <m:r>
                          <a:rPr lang="en-HK" b="0" i="1" smtClean="0">
                            <a:latin typeface="Cambria Math" panose="02040503050406030204" pitchFamily="18" charset="0"/>
                          </a:rPr>
                          <m:t>𝑖</m:t>
                        </m:r>
                      </m:sub>
                    </m:sSub>
                    <m:r>
                      <a:rPr lang="en-HK" b="0" i="1" smtClean="0">
                        <a:latin typeface="Cambria Math" panose="02040503050406030204" pitchFamily="18" charset="0"/>
                      </a:rPr>
                      <m:t>)</m:t>
                    </m:r>
                  </m:oMath>
                </a14:m>
                <a:r>
                  <a:rPr lang="en-HK"/>
                  <a:t> </a:t>
                </a:r>
              </a:p>
            </p:txBody>
          </p:sp>
        </mc:Choice>
        <mc:Fallback xmlns="">
          <p:sp>
            <p:nvSpPr>
              <p:cNvPr id="15" name="TextBox 14">
                <a:extLst>
                  <a:ext uri="{FF2B5EF4-FFF2-40B4-BE49-F238E27FC236}">
                    <a16:creationId xmlns:a16="http://schemas.microsoft.com/office/drawing/2014/main" id="{68239E84-65E9-E80C-05DA-54ACDF9712F0}"/>
                  </a:ext>
                </a:extLst>
              </p:cNvPr>
              <p:cNvSpPr txBox="1">
                <a:spLocks noRot="1" noChangeAspect="1" noMove="1" noResize="1" noEditPoints="1" noAdjustHandles="1" noChangeArrowheads="1" noChangeShapeType="1" noTextEdit="1"/>
              </p:cNvSpPr>
              <p:nvPr/>
            </p:nvSpPr>
            <p:spPr>
              <a:xfrm>
                <a:off x="4041871" y="55178"/>
                <a:ext cx="2564796" cy="668645"/>
              </a:xfrm>
              <a:prstGeom prst="rect">
                <a:avLst/>
              </a:prstGeom>
              <a:blipFill>
                <a:blip r:embed="rId5"/>
                <a:stretch>
                  <a:fillRect l="-1900" t="-4545" r="-2375"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F124C02-D2AD-9389-B738-42495D6C5DCF}"/>
                  </a:ext>
                </a:extLst>
              </p:cNvPr>
              <p:cNvSpPr txBox="1"/>
              <p:nvPr/>
            </p:nvSpPr>
            <p:spPr>
              <a:xfrm>
                <a:off x="182754" y="2658528"/>
                <a:ext cx="3749263" cy="391646"/>
              </a:xfrm>
              <a:prstGeom prst="rect">
                <a:avLst/>
              </a:prstGeom>
              <a:noFill/>
            </p:spPr>
            <p:txBody>
              <a:bodyPr wrap="square" rtlCol="0">
                <a:spAutoFit/>
              </a:bodyPr>
              <a:lstStyle/>
              <a:p>
                <a:r>
                  <a:rPr lang="en-HK"/>
                  <a:t>Smaller frequency different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𝜔</m:t>
                        </m:r>
                      </m:e>
                      <m:sub>
                        <m:r>
                          <a:rPr lang="en-HK" b="0" i="1" smtClean="0">
                            <a:latin typeface="Cambria Math" panose="02040503050406030204" pitchFamily="18" charset="0"/>
                          </a:rPr>
                          <m:t>𝑖</m:t>
                        </m:r>
                      </m:sub>
                    </m:sSub>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𝜔</m:t>
                        </m:r>
                      </m:e>
                      <m:sub>
                        <m:r>
                          <a:rPr lang="en-HK" b="0" i="1" smtClean="0">
                            <a:latin typeface="Cambria Math" panose="02040503050406030204" pitchFamily="18" charset="0"/>
                          </a:rPr>
                          <m:t>𝑗</m:t>
                        </m:r>
                      </m:sub>
                    </m:sSub>
                  </m:oMath>
                </a14:m>
                <a:r>
                  <a:rPr lang="en-HK"/>
                  <a:t>  </a:t>
                </a:r>
              </a:p>
            </p:txBody>
          </p:sp>
        </mc:Choice>
        <mc:Fallback xmlns="">
          <p:sp>
            <p:nvSpPr>
              <p:cNvPr id="19" name="TextBox 18">
                <a:extLst>
                  <a:ext uri="{FF2B5EF4-FFF2-40B4-BE49-F238E27FC236}">
                    <a16:creationId xmlns:a16="http://schemas.microsoft.com/office/drawing/2014/main" id="{6F124C02-D2AD-9389-B738-42495D6C5DCF}"/>
                  </a:ext>
                </a:extLst>
              </p:cNvPr>
              <p:cNvSpPr txBox="1">
                <a:spLocks noRot="1" noChangeAspect="1" noMove="1" noResize="1" noEditPoints="1" noAdjustHandles="1" noChangeArrowheads="1" noChangeShapeType="1" noTextEdit="1"/>
              </p:cNvSpPr>
              <p:nvPr/>
            </p:nvSpPr>
            <p:spPr>
              <a:xfrm>
                <a:off x="182754" y="2658528"/>
                <a:ext cx="3749263" cy="391646"/>
              </a:xfrm>
              <a:prstGeom prst="rect">
                <a:avLst/>
              </a:prstGeom>
              <a:blipFill>
                <a:blip r:embed="rId6"/>
                <a:stretch>
                  <a:fillRect l="-1463"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90D6951-9373-3BFC-BC18-EA66952B962B}"/>
                  </a:ext>
                </a:extLst>
              </p:cNvPr>
              <p:cNvSpPr txBox="1"/>
              <p:nvPr/>
            </p:nvSpPr>
            <p:spPr>
              <a:xfrm>
                <a:off x="182754" y="3020852"/>
                <a:ext cx="3922776" cy="391646"/>
              </a:xfrm>
              <a:prstGeom prst="rect">
                <a:avLst/>
              </a:prstGeom>
              <a:noFill/>
            </p:spPr>
            <p:txBody>
              <a:bodyPr wrap="square" rtlCol="0">
                <a:spAutoFit/>
              </a:bodyPr>
              <a:lstStyle/>
              <a:p>
                <a:r>
                  <a:rPr lang="en-HK"/>
                  <a:t>Stronger coupling in sequence space </a:t>
                </a:r>
                <a14:m>
                  <m:oMath xmlns:m="http://schemas.openxmlformats.org/officeDocument/2006/math">
                    <m:sSub>
                      <m:sSubPr>
                        <m:ctrlPr>
                          <a:rPr lang="en-HK" sz="1800" b="0" i="1" smtClean="0">
                            <a:latin typeface="Cambria Math" panose="02040503050406030204" pitchFamily="18" charset="0"/>
                          </a:rPr>
                        </m:ctrlPr>
                      </m:sSubPr>
                      <m:e>
                        <m:r>
                          <a:rPr lang="en-HK" sz="1800" b="0" i="1" smtClean="0">
                            <a:latin typeface="Cambria Math" panose="02040503050406030204" pitchFamily="18" charset="0"/>
                          </a:rPr>
                          <m:t>𝐶</m:t>
                        </m:r>
                      </m:e>
                      <m:sub>
                        <m:r>
                          <a:rPr lang="en-HK" sz="1800" b="0" i="1" smtClean="0">
                            <a:latin typeface="Cambria Math" panose="02040503050406030204" pitchFamily="18" charset="0"/>
                          </a:rPr>
                          <m:t>𝑖𝑗</m:t>
                        </m:r>
                      </m:sub>
                    </m:sSub>
                  </m:oMath>
                </a14:m>
                <a:endParaRPr lang="en-HK"/>
              </a:p>
            </p:txBody>
          </p:sp>
        </mc:Choice>
        <mc:Fallback xmlns="">
          <p:sp>
            <p:nvSpPr>
              <p:cNvPr id="20" name="TextBox 19">
                <a:extLst>
                  <a:ext uri="{FF2B5EF4-FFF2-40B4-BE49-F238E27FC236}">
                    <a16:creationId xmlns:a16="http://schemas.microsoft.com/office/drawing/2014/main" id="{C90D6951-9373-3BFC-BC18-EA66952B962B}"/>
                  </a:ext>
                </a:extLst>
              </p:cNvPr>
              <p:cNvSpPr txBox="1">
                <a:spLocks noRot="1" noChangeAspect="1" noMove="1" noResize="1" noEditPoints="1" noAdjustHandles="1" noChangeArrowheads="1" noChangeShapeType="1" noTextEdit="1"/>
              </p:cNvSpPr>
              <p:nvPr/>
            </p:nvSpPr>
            <p:spPr>
              <a:xfrm>
                <a:off x="182754" y="3020852"/>
                <a:ext cx="3922776" cy="391646"/>
              </a:xfrm>
              <a:prstGeom prst="rect">
                <a:avLst/>
              </a:prstGeom>
              <a:blipFill>
                <a:blip r:embed="rId7"/>
                <a:stretch>
                  <a:fillRect l="-1400" t="-7813" b="-20313"/>
                </a:stretch>
              </a:blipFill>
            </p:spPr>
            <p:txBody>
              <a:bodyPr/>
              <a:lstStyle/>
              <a:p>
                <a:r>
                  <a:rPr lang="en-US">
                    <a:noFill/>
                  </a:rPr>
                  <a:t> </a:t>
                </a:r>
              </a:p>
            </p:txBody>
          </p:sp>
        </mc:Fallback>
      </mc:AlternateContent>
      <p:sp>
        <p:nvSpPr>
          <p:cNvPr id="21" name="Right Brace 20">
            <a:extLst>
              <a:ext uri="{FF2B5EF4-FFF2-40B4-BE49-F238E27FC236}">
                <a16:creationId xmlns:a16="http://schemas.microsoft.com/office/drawing/2014/main" id="{F831B88B-10B2-FE83-DE36-55118C8FF12F}"/>
              </a:ext>
            </a:extLst>
          </p:cNvPr>
          <p:cNvSpPr/>
          <p:nvPr/>
        </p:nvSpPr>
        <p:spPr>
          <a:xfrm>
            <a:off x="4105039" y="2755444"/>
            <a:ext cx="166020" cy="542753"/>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cxnSp>
        <p:nvCxnSpPr>
          <p:cNvPr id="22" name="Straight Arrow Connector 21">
            <a:extLst>
              <a:ext uri="{FF2B5EF4-FFF2-40B4-BE49-F238E27FC236}">
                <a16:creationId xmlns:a16="http://schemas.microsoft.com/office/drawing/2014/main" id="{4EE39188-D1A3-FE6F-A6D8-844E159BBD8B}"/>
              </a:ext>
            </a:extLst>
          </p:cNvPr>
          <p:cNvCxnSpPr>
            <a:cxnSpLocks/>
          </p:cNvCxnSpPr>
          <p:nvPr/>
        </p:nvCxnSpPr>
        <p:spPr>
          <a:xfrm flipV="1">
            <a:off x="4288633" y="3020852"/>
            <a:ext cx="475265" cy="7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FC05720-F435-41A5-2BF0-763BDA78E4A6}"/>
              </a:ext>
            </a:extLst>
          </p:cNvPr>
          <p:cNvSpPr txBox="1"/>
          <p:nvPr/>
        </p:nvSpPr>
        <p:spPr>
          <a:xfrm>
            <a:off x="4813602" y="2836186"/>
            <a:ext cx="2564795" cy="369332"/>
          </a:xfrm>
          <a:prstGeom prst="rect">
            <a:avLst/>
          </a:prstGeom>
          <a:noFill/>
        </p:spPr>
        <p:txBody>
          <a:bodyPr wrap="square" rtlCol="0">
            <a:spAutoFit/>
          </a:bodyPr>
          <a:lstStyle/>
          <a:p>
            <a:r>
              <a:rPr lang="en-HK"/>
              <a:t>Stronger Synchronization </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5AB3699-BC3A-08F0-4264-91F6249D83D5}"/>
                  </a:ext>
                </a:extLst>
              </p:cNvPr>
              <p:cNvSpPr txBox="1"/>
              <p:nvPr/>
            </p:nvSpPr>
            <p:spPr>
              <a:xfrm>
                <a:off x="6806011" y="3360545"/>
                <a:ext cx="803490"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𝐻</m:t>
                          </m:r>
                        </m:e>
                        <m:sub>
                          <m:r>
                            <a:rPr lang="en-HK" b="0" i="1" smtClean="0">
                              <a:latin typeface="Cambria Math" panose="02040503050406030204" pitchFamily="18" charset="0"/>
                            </a:rPr>
                            <m:t>𝑖𝑗</m:t>
                          </m:r>
                        </m:sub>
                      </m:sSub>
                      <m:r>
                        <a:rPr lang="en-HK" b="0" i="1" smtClean="0">
                          <a:latin typeface="Cambria Math" panose="02040503050406030204" pitchFamily="18" charset="0"/>
                        </a:rPr>
                        <m:t> /</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𝐶</m:t>
                          </m:r>
                        </m:e>
                        <m:sub>
                          <m:r>
                            <a:rPr lang="en-HK" b="0" i="1" smtClean="0">
                              <a:latin typeface="Cambria Math" panose="02040503050406030204" pitchFamily="18" charset="0"/>
                            </a:rPr>
                            <m:t>𝑖𝑗</m:t>
                          </m:r>
                        </m:sub>
                      </m:sSub>
                    </m:oMath>
                  </m:oMathPara>
                </a14:m>
                <a:endParaRPr lang="en-HK"/>
              </a:p>
            </p:txBody>
          </p:sp>
        </mc:Choice>
        <mc:Fallback xmlns="">
          <p:sp>
            <p:nvSpPr>
              <p:cNvPr id="25" name="TextBox 24">
                <a:extLst>
                  <a:ext uri="{FF2B5EF4-FFF2-40B4-BE49-F238E27FC236}">
                    <a16:creationId xmlns:a16="http://schemas.microsoft.com/office/drawing/2014/main" id="{C5AB3699-BC3A-08F0-4264-91F6249D83D5}"/>
                  </a:ext>
                </a:extLst>
              </p:cNvPr>
              <p:cNvSpPr txBox="1">
                <a:spLocks noRot="1" noChangeAspect="1" noMove="1" noResize="1" noEditPoints="1" noAdjustHandles="1" noChangeArrowheads="1" noChangeShapeType="1" noTextEdit="1"/>
              </p:cNvSpPr>
              <p:nvPr/>
            </p:nvSpPr>
            <p:spPr>
              <a:xfrm>
                <a:off x="6806011" y="3360545"/>
                <a:ext cx="803490" cy="299313"/>
              </a:xfrm>
              <a:prstGeom prst="rect">
                <a:avLst/>
              </a:prstGeom>
              <a:blipFill>
                <a:blip r:embed="rId8"/>
                <a:stretch>
                  <a:fillRect l="-6061" r="-4545" b="-26531"/>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C20B1B2-3B91-D69C-C628-03F094D3166C}"/>
              </a:ext>
            </a:extLst>
          </p:cNvPr>
          <p:cNvSpPr txBox="1"/>
          <p:nvPr/>
        </p:nvSpPr>
        <p:spPr>
          <a:xfrm>
            <a:off x="4547757" y="3222695"/>
            <a:ext cx="1820321" cy="646331"/>
          </a:xfrm>
          <a:prstGeom prst="rect">
            <a:avLst/>
          </a:prstGeom>
          <a:noFill/>
        </p:spPr>
        <p:txBody>
          <a:bodyPr wrap="square" rtlCol="0">
            <a:spAutoFit/>
          </a:bodyPr>
          <a:lstStyle/>
          <a:p>
            <a:r>
              <a:rPr lang="en-US" altLang="zh-CN"/>
              <a:t>threshold for synchronization</a:t>
            </a:r>
            <a:r>
              <a:rPr lang="zh-CN" altLang="en-US"/>
              <a:t>？</a:t>
            </a:r>
            <a:endParaRPr lang="en-HK"/>
          </a:p>
        </p:txBody>
      </p:sp>
      <p:cxnSp>
        <p:nvCxnSpPr>
          <p:cNvPr id="31" name="Straight Arrow Connector 30">
            <a:extLst>
              <a:ext uri="{FF2B5EF4-FFF2-40B4-BE49-F238E27FC236}">
                <a16:creationId xmlns:a16="http://schemas.microsoft.com/office/drawing/2014/main" id="{5D8BE676-85DE-9DCD-ACFC-65FC12FDAC28}"/>
              </a:ext>
            </a:extLst>
          </p:cNvPr>
          <p:cNvCxnSpPr>
            <a:cxnSpLocks/>
          </p:cNvCxnSpPr>
          <p:nvPr/>
        </p:nvCxnSpPr>
        <p:spPr>
          <a:xfrm flipV="1">
            <a:off x="6341867" y="3505754"/>
            <a:ext cx="257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295D7517-783E-4108-0C9F-66C200BE6C09}"/>
              </a:ext>
            </a:extLst>
          </p:cNvPr>
          <p:cNvPicPr>
            <a:picLocks noChangeAspect="1"/>
          </p:cNvPicPr>
          <p:nvPr/>
        </p:nvPicPr>
        <p:blipFill>
          <a:blip r:embed="rId9"/>
          <a:stretch>
            <a:fillRect/>
          </a:stretch>
        </p:blipFill>
        <p:spPr>
          <a:xfrm>
            <a:off x="8094573" y="508530"/>
            <a:ext cx="4032600" cy="1525849"/>
          </a:xfrm>
          <a:prstGeom prst="rect">
            <a:avLst/>
          </a:prstGeom>
        </p:spPr>
      </p:pic>
      <p:pic>
        <p:nvPicPr>
          <p:cNvPr id="37" name="Picture 36">
            <a:extLst>
              <a:ext uri="{FF2B5EF4-FFF2-40B4-BE49-F238E27FC236}">
                <a16:creationId xmlns:a16="http://schemas.microsoft.com/office/drawing/2014/main" id="{7F52223C-E4AB-536D-2BBF-A3D7D93CBD00}"/>
              </a:ext>
            </a:extLst>
          </p:cNvPr>
          <p:cNvPicPr>
            <a:picLocks noChangeAspect="1"/>
          </p:cNvPicPr>
          <p:nvPr/>
        </p:nvPicPr>
        <p:blipFill>
          <a:blip r:embed="rId10"/>
          <a:stretch>
            <a:fillRect/>
          </a:stretch>
        </p:blipFill>
        <p:spPr>
          <a:xfrm>
            <a:off x="8506053" y="1981424"/>
            <a:ext cx="3503193" cy="1240818"/>
          </a:xfrm>
          <a:prstGeom prst="rect">
            <a:avLst/>
          </a:prstGeom>
        </p:spPr>
      </p:pic>
      <p:sp>
        <p:nvSpPr>
          <p:cNvPr id="38" name="TextBox 37">
            <a:extLst>
              <a:ext uri="{FF2B5EF4-FFF2-40B4-BE49-F238E27FC236}">
                <a16:creationId xmlns:a16="http://schemas.microsoft.com/office/drawing/2014/main" id="{FF2CDA05-D25E-868E-2038-D5E87979C082}"/>
              </a:ext>
            </a:extLst>
          </p:cNvPr>
          <p:cNvSpPr txBox="1"/>
          <p:nvPr/>
        </p:nvSpPr>
        <p:spPr>
          <a:xfrm>
            <a:off x="7846126" y="119687"/>
            <a:ext cx="2669936"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altLang="zh-CN"/>
              <a:t>frequency</a:t>
            </a:r>
            <a:r>
              <a:rPr lang="en-HK"/>
              <a:t> Synchronization </a:t>
            </a:r>
          </a:p>
        </p:txBody>
      </p:sp>
      <p:cxnSp>
        <p:nvCxnSpPr>
          <p:cNvPr id="40" name="Straight Connector 39">
            <a:extLst>
              <a:ext uri="{FF2B5EF4-FFF2-40B4-BE49-F238E27FC236}">
                <a16:creationId xmlns:a16="http://schemas.microsoft.com/office/drawing/2014/main" id="{956C6EC4-89FD-27BA-7A21-57FF4C2D1004}"/>
              </a:ext>
            </a:extLst>
          </p:cNvPr>
          <p:cNvCxnSpPr/>
          <p:nvPr/>
        </p:nvCxnSpPr>
        <p:spPr>
          <a:xfrm>
            <a:off x="0" y="3837352"/>
            <a:ext cx="12192000"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4" name="Picture 43">
            <a:extLst>
              <a:ext uri="{FF2B5EF4-FFF2-40B4-BE49-F238E27FC236}">
                <a16:creationId xmlns:a16="http://schemas.microsoft.com/office/drawing/2014/main" id="{A715315A-773C-68C7-C071-1B803779C3C1}"/>
              </a:ext>
            </a:extLst>
          </p:cNvPr>
          <p:cNvPicPr>
            <a:picLocks noChangeAspect="1"/>
          </p:cNvPicPr>
          <p:nvPr/>
        </p:nvPicPr>
        <p:blipFill>
          <a:blip r:embed="rId11"/>
          <a:stretch>
            <a:fillRect/>
          </a:stretch>
        </p:blipFill>
        <p:spPr>
          <a:xfrm>
            <a:off x="-29085" y="4409549"/>
            <a:ext cx="2431390" cy="1908000"/>
          </a:xfrm>
          <a:prstGeom prst="rect">
            <a:avLst/>
          </a:prstGeom>
        </p:spPr>
      </p:pic>
      <p:pic>
        <p:nvPicPr>
          <p:cNvPr id="50" name="Picture 49">
            <a:extLst>
              <a:ext uri="{FF2B5EF4-FFF2-40B4-BE49-F238E27FC236}">
                <a16:creationId xmlns:a16="http://schemas.microsoft.com/office/drawing/2014/main" id="{48C078F1-5614-9242-73E2-EC8C57484E4C}"/>
              </a:ext>
            </a:extLst>
          </p:cNvPr>
          <p:cNvPicPr>
            <a:picLocks noChangeAspect="1"/>
          </p:cNvPicPr>
          <p:nvPr/>
        </p:nvPicPr>
        <p:blipFill>
          <a:blip r:embed="rId12"/>
          <a:stretch>
            <a:fillRect/>
          </a:stretch>
        </p:blipFill>
        <p:spPr>
          <a:xfrm>
            <a:off x="2402305" y="4395784"/>
            <a:ext cx="2472612" cy="1908000"/>
          </a:xfrm>
          <a:prstGeom prst="rect">
            <a:avLst/>
          </a:prstGeom>
        </p:spPr>
      </p:pic>
      <p:pic>
        <p:nvPicPr>
          <p:cNvPr id="52" name="Picture 51">
            <a:extLst>
              <a:ext uri="{FF2B5EF4-FFF2-40B4-BE49-F238E27FC236}">
                <a16:creationId xmlns:a16="http://schemas.microsoft.com/office/drawing/2014/main" id="{33F43541-793E-5C4B-6A51-DEFDC88E99BB}"/>
              </a:ext>
            </a:extLst>
          </p:cNvPr>
          <p:cNvPicPr>
            <a:picLocks noChangeAspect="1"/>
          </p:cNvPicPr>
          <p:nvPr/>
        </p:nvPicPr>
        <p:blipFill>
          <a:blip r:embed="rId13"/>
          <a:stretch>
            <a:fillRect/>
          </a:stretch>
        </p:blipFill>
        <p:spPr>
          <a:xfrm>
            <a:off x="7306307" y="4367783"/>
            <a:ext cx="2387327" cy="1908000"/>
          </a:xfrm>
          <a:prstGeom prst="rect">
            <a:avLst/>
          </a:prstGeom>
        </p:spPr>
      </p:pic>
      <p:sp>
        <p:nvSpPr>
          <p:cNvPr id="61" name="TextBox 60">
            <a:extLst>
              <a:ext uri="{FF2B5EF4-FFF2-40B4-BE49-F238E27FC236}">
                <a16:creationId xmlns:a16="http://schemas.microsoft.com/office/drawing/2014/main" id="{AA6215AB-CBA8-967E-2EDE-E49F59EE50E7}"/>
              </a:ext>
            </a:extLst>
          </p:cNvPr>
          <p:cNvSpPr txBox="1"/>
          <p:nvPr/>
        </p:nvSpPr>
        <p:spPr>
          <a:xfrm>
            <a:off x="73152" y="3967066"/>
            <a:ext cx="1097280"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HK"/>
              <a:t>2020-09</a:t>
            </a:r>
          </a:p>
        </p:txBody>
      </p:sp>
      <p:pic>
        <p:nvPicPr>
          <p:cNvPr id="62" name="Picture 61">
            <a:extLst>
              <a:ext uri="{FF2B5EF4-FFF2-40B4-BE49-F238E27FC236}">
                <a16:creationId xmlns:a16="http://schemas.microsoft.com/office/drawing/2014/main" id="{6FC02266-32F9-CF60-E240-B0C70D00E42E}"/>
              </a:ext>
            </a:extLst>
          </p:cNvPr>
          <p:cNvPicPr>
            <a:picLocks noChangeAspect="1"/>
          </p:cNvPicPr>
          <p:nvPr/>
        </p:nvPicPr>
        <p:blipFill>
          <a:blip r:embed="rId14"/>
          <a:stretch>
            <a:fillRect/>
          </a:stretch>
        </p:blipFill>
        <p:spPr>
          <a:xfrm>
            <a:off x="4884343" y="4367783"/>
            <a:ext cx="2376877" cy="1908000"/>
          </a:xfrm>
          <a:prstGeom prst="rect">
            <a:avLst/>
          </a:prstGeom>
        </p:spPr>
      </p:pic>
      <p:sp>
        <p:nvSpPr>
          <p:cNvPr id="63" name="TextBox 62">
            <a:extLst>
              <a:ext uri="{FF2B5EF4-FFF2-40B4-BE49-F238E27FC236}">
                <a16:creationId xmlns:a16="http://schemas.microsoft.com/office/drawing/2014/main" id="{E1301DE6-31C1-71E1-952E-41130173486F}"/>
              </a:ext>
            </a:extLst>
          </p:cNvPr>
          <p:cNvSpPr txBox="1"/>
          <p:nvPr/>
        </p:nvSpPr>
        <p:spPr>
          <a:xfrm>
            <a:off x="630769" y="4615573"/>
            <a:ext cx="1701118" cy="276999"/>
          </a:xfrm>
          <a:prstGeom prst="rect">
            <a:avLst/>
          </a:prstGeom>
          <a:noFill/>
        </p:spPr>
        <p:txBody>
          <a:bodyPr wrap="square" rtlCol="0">
            <a:spAutoFit/>
          </a:bodyPr>
          <a:lstStyle/>
          <a:p>
            <a:r>
              <a:rPr lang="en-US" altLang="zh-CN" sz="1200"/>
              <a:t>with site 69, 70, 570 </a:t>
            </a:r>
            <a:endParaRPr lang="en-HK" sz="1200"/>
          </a:p>
        </p:txBody>
      </p:sp>
      <p:sp>
        <p:nvSpPr>
          <p:cNvPr id="64" name="TextBox 63">
            <a:extLst>
              <a:ext uri="{FF2B5EF4-FFF2-40B4-BE49-F238E27FC236}">
                <a16:creationId xmlns:a16="http://schemas.microsoft.com/office/drawing/2014/main" id="{70956CE2-12DB-DA2F-B452-43490467AA81}"/>
              </a:ext>
            </a:extLst>
          </p:cNvPr>
          <p:cNvSpPr txBox="1"/>
          <p:nvPr/>
        </p:nvSpPr>
        <p:spPr>
          <a:xfrm>
            <a:off x="3311612" y="4541627"/>
            <a:ext cx="1701118" cy="461665"/>
          </a:xfrm>
          <a:prstGeom prst="rect">
            <a:avLst/>
          </a:prstGeom>
          <a:noFill/>
        </p:spPr>
        <p:txBody>
          <a:bodyPr wrap="square" rtlCol="0">
            <a:spAutoFit/>
          </a:bodyPr>
          <a:lstStyle/>
          <a:p>
            <a:r>
              <a:rPr lang="en-US" altLang="zh-CN" sz="1200"/>
              <a:t>with site 69, 70, 570,1118,681 </a:t>
            </a:r>
            <a:endParaRPr lang="en-HK" sz="1200"/>
          </a:p>
        </p:txBody>
      </p:sp>
      <p:sp>
        <p:nvSpPr>
          <p:cNvPr id="65" name="TextBox 64">
            <a:extLst>
              <a:ext uri="{FF2B5EF4-FFF2-40B4-BE49-F238E27FC236}">
                <a16:creationId xmlns:a16="http://schemas.microsoft.com/office/drawing/2014/main" id="{E3346194-D7DD-0D3F-B535-040A00AFDD4C}"/>
              </a:ext>
            </a:extLst>
          </p:cNvPr>
          <p:cNvSpPr txBox="1"/>
          <p:nvPr/>
        </p:nvSpPr>
        <p:spPr>
          <a:xfrm>
            <a:off x="5569528" y="4863224"/>
            <a:ext cx="1701118" cy="461665"/>
          </a:xfrm>
          <a:prstGeom prst="rect">
            <a:avLst/>
          </a:prstGeom>
          <a:noFill/>
        </p:spPr>
        <p:txBody>
          <a:bodyPr wrap="square" rtlCol="0">
            <a:spAutoFit/>
          </a:bodyPr>
          <a:lstStyle/>
          <a:p>
            <a:r>
              <a:rPr lang="en-US" altLang="zh-CN" sz="1200"/>
              <a:t>with site 69, 70, 570,1118,681,144 </a:t>
            </a:r>
            <a:endParaRPr lang="en-HK" sz="1200"/>
          </a:p>
        </p:txBody>
      </p:sp>
      <p:sp>
        <p:nvSpPr>
          <p:cNvPr id="66" name="TextBox 65">
            <a:extLst>
              <a:ext uri="{FF2B5EF4-FFF2-40B4-BE49-F238E27FC236}">
                <a16:creationId xmlns:a16="http://schemas.microsoft.com/office/drawing/2014/main" id="{0D35FCE9-ECA0-84E0-B4F2-47A31785C97B}"/>
              </a:ext>
            </a:extLst>
          </p:cNvPr>
          <p:cNvSpPr txBox="1"/>
          <p:nvPr/>
        </p:nvSpPr>
        <p:spPr>
          <a:xfrm>
            <a:off x="8088577" y="4751233"/>
            <a:ext cx="1701118" cy="646331"/>
          </a:xfrm>
          <a:prstGeom prst="rect">
            <a:avLst/>
          </a:prstGeom>
          <a:noFill/>
        </p:spPr>
        <p:txBody>
          <a:bodyPr wrap="square" rtlCol="0">
            <a:spAutoFit/>
          </a:bodyPr>
          <a:lstStyle/>
          <a:p>
            <a:r>
              <a:rPr lang="en-US" altLang="zh-CN" sz="1200"/>
              <a:t>with site 69, 70, 570,1118,681,144,</a:t>
            </a:r>
          </a:p>
          <a:p>
            <a:r>
              <a:rPr lang="en-US" altLang="zh-CN" sz="1200"/>
              <a:t>80, 484 </a:t>
            </a:r>
            <a:endParaRPr lang="en-HK" sz="1200"/>
          </a:p>
        </p:txBody>
      </p:sp>
      <p:pic>
        <p:nvPicPr>
          <p:cNvPr id="67" name="Picture 66">
            <a:extLst>
              <a:ext uri="{FF2B5EF4-FFF2-40B4-BE49-F238E27FC236}">
                <a16:creationId xmlns:a16="http://schemas.microsoft.com/office/drawing/2014/main" id="{FF6E42E9-AAE9-7FB3-C968-A98AB484ABA5}"/>
              </a:ext>
            </a:extLst>
          </p:cNvPr>
          <p:cNvPicPr>
            <a:picLocks noChangeAspect="1"/>
          </p:cNvPicPr>
          <p:nvPr/>
        </p:nvPicPr>
        <p:blipFill>
          <a:blip r:embed="rId15"/>
          <a:stretch>
            <a:fillRect/>
          </a:stretch>
        </p:blipFill>
        <p:spPr>
          <a:xfrm>
            <a:off x="9738721" y="4361242"/>
            <a:ext cx="2403524" cy="1908000"/>
          </a:xfrm>
          <a:prstGeom prst="rect">
            <a:avLst/>
          </a:prstGeom>
        </p:spPr>
      </p:pic>
      <p:sp>
        <p:nvSpPr>
          <p:cNvPr id="68" name="TextBox 67">
            <a:extLst>
              <a:ext uri="{FF2B5EF4-FFF2-40B4-BE49-F238E27FC236}">
                <a16:creationId xmlns:a16="http://schemas.microsoft.com/office/drawing/2014/main" id="{0067E6ED-192E-A521-F099-B8B3EC628C0F}"/>
              </a:ext>
            </a:extLst>
          </p:cNvPr>
          <p:cNvSpPr txBox="1"/>
          <p:nvPr/>
        </p:nvSpPr>
        <p:spPr>
          <a:xfrm>
            <a:off x="9786731" y="6292728"/>
            <a:ext cx="2431391" cy="523220"/>
          </a:xfrm>
          <a:prstGeom prst="rect">
            <a:avLst/>
          </a:prstGeom>
          <a:noFill/>
        </p:spPr>
        <p:txBody>
          <a:bodyPr wrap="square" rtlCol="0">
            <a:spAutoFit/>
          </a:bodyPr>
          <a:lstStyle/>
          <a:p>
            <a:r>
              <a:rPr lang="en-US" altLang="zh-CN" sz="1400"/>
              <a:t>with site 69, 70, </a:t>
            </a:r>
            <a:r>
              <a:rPr lang="en-US" altLang="zh-CN" sz="1200"/>
              <a:t>570,1118,681</a:t>
            </a:r>
            <a:r>
              <a:rPr lang="en-US" altLang="zh-CN" sz="1400"/>
              <a:t>,</a:t>
            </a:r>
          </a:p>
          <a:p>
            <a:r>
              <a:rPr lang="en-US" altLang="zh-CN" sz="1400"/>
              <a:t>144, 80,484</a:t>
            </a:r>
            <a:r>
              <a:rPr lang="en-HK" altLang="zh-CN" sz="1400"/>
              <a:t>,141,142,143</a:t>
            </a:r>
            <a:r>
              <a:rPr lang="en-US" altLang="zh-CN" sz="1400"/>
              <a:t> </a:t>
            </a:r>
            <a:endParaRPr lang="en-HK" sz="1400"/>
          </a:p>
        </p:txBody>
      </p:sp>
      <p:sp>
        <p:nvSpPr>
          <p:cNvPr id="69" name="TextBox 68">
            <a:extLst>
              <a:ext uri="{FF2B5EF4-FFF2-40B4-BE49-F238E27FC236}">
                <a16:creationId xmlns:a16="http://schemas.microsoft.com/office/drawing/2014/main" id="{3D85BBDC-A770-1622-D3D9-A6BE18D16CDF}"/>
              </a:ext>
            </a:extLst>
          </p:cNvPr>
          <p:cNvSpPr txBox="1"/>
          <p:nvPr/>
        </p:nvSpPr>
        <p:spPr>
          <a:xfrm>
            <a:off x="1272619" y="3967066"/>
            <a:ext cx="2832912" cy="369332"/>
          </a:xfrm>
          <a:prstGeom prst="rect">
            <a:avLst/>
          </a:prstGeom>
          <a:noFill/>
        </p:spPr>
        <p:txBody>
          <a:bodyPr wrap="square" rtlCol="0">
            <a:spAutoFit/>
          </a:bodyPr>
          <a:lstStyle/>
          <a:p>
            <a:r>
              <a:rPr lang="en-HK"/>
              <a:t>(initial phase from random)</a:t>
            </a:r>
          </a:p>
        </p:txBody>
      </p:sp>
      <p:cxnSp>
        <p:nvCxnSpPr>
          <p:cNvPr id="70" name="Straight Connector 69">
            <a:extLst>
              <a:ext uri="{FF2B5EF4-FFF2-40B4-BE49-F238E27FC236}">
                <a16:creationId xmlns:a16="http://schemas.microsoft.com/office/drawing/2014/main" id="{B7B712FA-D982-C370-3D66-C150538ED151}"/>
              </a:ext>
            </a:extLst>
          </p:cNvPr>
          <p:cNvCxnSpPr>
            <a:cxnSpLocks/>
          </p:cNvCxnSpPr>
          <p:nvPr/>
        </p:nvCxnSpPr>
        <p:spPr>
          <a:xfrm>
            <a:off x="7784850" y="1745"/>
            <a:ext cx="4714" cy="3867281"/>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37010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71740A30-9922-037F-450C-255BBABE5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 y="0"/>
            <a:ext cx="3491400" cy="2880000"/>
          </a:xfrm>
          <a:prstGeom prst="rect">
            <a:avLst/>
          </a:prstGeom>
        </p:spPr>
      </p:pic>
      <p:sp>
        <p:nvSpPr>
          <p:cNvPr id="4" name="TextBox 3">
            <a:extLst>
              <a:ext uri="{FF2B5EF4-FFF2-40B4-BE49-F238E27FC236}">
                <a16:creationId xmlns:a16="http://schemas.microsoft.com/office/drawing/2014/main" id="{7D0DFB70-4171-C0C9-DF48-9D073A29050F}"/>
              </a:ext>
            </a:extLst>
          </p:cNvPr>
          <p:cNvSpPr txBox="1"/>
          <p:nvPr/>
        </p:nvSpPr>
        <p:spPr>
          <a:xfrm>
            <a:off x="351367" y="111437"/>
            <a:ext cx="1634457" cy="1200329"/>
          </a:xfrm>
          <a:prstGeom prst="rect">
            <a:avLst/>
          </a:prstGeom>
          <a:noFill/>
        </p:spPr>
        <p:txBody>
          <a:bodyPr wrap="square" rtlCol="0">
            <a:spAutoFit/>
          </a:bodyPr>
          <a:lstStyle/>
          <a:p>
            <a:r>
              <a:rPr lang="en-HK" dirty="0"/>
              <a:t>0.543 </a:t>
            </a:r>
          </a:p>
          <a:p>
            <a:r>
              <a:rPr lang="en-HK" dirty="0"/>
              <a:t>               </a:t>
            </a:r>
          </a:p>
          <a:p>
            <a:r>
              <a:rPr lang="en-HK"/>
              <a:t>            0.7336   1.40</a:t>
            </a:r>
          </a:p>
        </p:txBody>
      </p:sp>
      <p:pic>
        <p:nvPicPr>
          <p:cNvPr id="6" name="Picture 5" descr="Chart, histogram&#10;&#10;Description automatically generated">
            <a:extLst>
              <a:ext uri="{FF2B5EF4-FFF2-40B4-BE49-F238E27FC236}">
                <a16:creationId xmlns:a16="http://schemas.microsoft.com/office/drawing/2014/main" id="{A744CF8D-9396-8569-A96C-6453B793ED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291" y="36000"/>
            <a:ext cx="3404112" cy="2808000"/>
          </a:xfrm>
          <a:prstGeom prst="rect">
            <a:avLst/>
          </a:prstGeom>
        </p:spPr>
      </p:pic>
      <p:sp>
        <p:nvSpPr>
          <p:cNvPr id="7" name="TextBox 6">
            <a:extLst>
              <a:ext uri="{FF2B5EF4-FFF2-40B4-BE49-F238E27FC236}">
                <a16:creationId xmlns:a16="http://schemas.microsoft.com/office/drawing/2014/main" id="{3AC1CE61-A38F-A087-481B-F5D1AC370278}"/>
              </a:ext>
            </a:extLst>
          </p:cNvPr>
          <p:cNvSpPr txBox="1"/>
          <p:nvPr/>
        </p:nvSpPr>
        <p:spPr>
          <a:xfrm>
            <a:off x="4311325" y="294467"/>
            <a:ext cx="2200760" cy="646331"/>
          </a:xfrm>
          <a:prstGeom prst="rect">
            <a:avLst/>
          </a:prstGeom>
          <a:noFill/>
        </p:spPr>
        <p:txBody>
          <a:bodyPr wrap="square" rtlCol="0">
            <a:spAutoFit/>
          </a:bodyPr>
          <a:lstStyle/>
          <a:p>
            <a:r>
              <a:rPr lang="en-HK"/>
              <a:t>0.463   0.720  </a:t>
            </a:r>
          </a:p>
          <a:p>
            <a:r>
              <a:rPr lang="en-HK"/>
              <a:t>                        1.265 </a:t>
            </a:r>
          </a:p>
        </p:txBody>
      </p:sp>
      <p:sp>
        <p:nvSpPr>
          <p:cNvPr id="2" name="三角形 1">
            <a:extLst>
              <a:ext uri="{FF2B5EF4-FFF2-40B4-BE49-F238E27FC236}">
                <a16:creationId xmlns:a16="http://schemas.microsoft.com/office/drawing/2014/main" id="{9C6E849B-5621-DEF7-14DC-C9EBFBB8B278}"/>
              </a:ext>
            </a:extLst>
          </p:cNvPr>
          <p:cNvSpPr/>
          <p:nvPr/>
        </p:nvSpPr>
        <p:spPr>
          <a:xfrm>
            <a:off x="5362838" y="2656701"/>
            <a:ext cx="172995" cy="1368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29BF6970-D838-B042-411F-2BF8BA940C36}"/>
              </a:ext>
            </a:extLst>
          </p:cNvPr>
          <p:cNvSpPr txBox="1"/>
          <p:nvPr/>
        </p:nvSpPr>
        <p:spPr>
          <a:xfrm>
            <a:off x="4794426" y="3039762"/>
            <a:ext cx="2755557" cy="1200329"/>
          </a:xfrm>
          <a:prstGeom prst="rect">
            <a:avLst/>
          </a:prstGeom>
          <a:noFill/>
        </p:spPr>
        <p:txBody>
          <a:bodyPr wrap="square" rtlCol="0">
            <a:spAutoFit/>
          </a:bodyPr>
          <a:lstStyle/>
          <a:p>
            <a:r>
              <a:rPr kumimoji="1" lang="en-US" altLang="zh-CN" dirty="0"/>
              <a:t>around 40 sites. besides sites of interest, sites 24, 69, 143, 210, 339, 373, 405, 681, 796, 982 is included </a:t>
            </a:r>
            <a:endParaRPr kumimoji="1" lang="zh-CN" altLang="en-US" dirty="0"/>
          </a:p>
        </p:txBody>
      </p:sp>
      <p:pic>
        <p:nvPicPr>
          <p:cNvPr id="9" name="Picture 8" descr="Chart, histogram&#10;&#10;Description automatically generated">
            <a:extLst>
              <a:ext uri="{FF2B5EF4-FFF2-40B4-BE49-F238E27FC236}">
                <a16:creationId xmlns:a16="http://schemas.microsoft.com/office/drawing/2014/main" id="{777321FB-B311-3EFE-6B2C-B433A8E7A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154" y="25328"/>
            <a:ext cx="3360469" cy="2772000"/>
          </a:xfrm>
          <a:prstGeom prst="rect">
            <a:avLst/>
          </a:prstGeom>
        </p:spPr>
      </p:pic>
      <p:sp>
        <p:nvSpPr>
          <p:cNvPr id="8" name="TextBox 6">
            <a:extLst>
              <a:ext uri="{FF2B5EF4-FFF2-40B4-BE49-F238E27FC236}">
                <a16:creationId xmlns:a16="http://schemas.microsoft.com/office/drawing/2014/main" id="{59D994A2-30BF-5319-F2E2-121BCBF1D5CE}"/>
              </a:ext>
            </a:extLst>
          </p:cNvPr>
          <p:cNvSpPr txBox="1"/>
          <p:nvPr/>
        </p:nvSpPr>
        <p:spPr>
          <a:xfrm>
            <a:off x="8183109" y="111437"/>
            <a:ext cx="2200760" cy="646331"/>
          </a:xfrm>
          <a:prstGeom prst="rect">
            <a:avLst/>
          </a:prstGeom>
          <a:noFill/>
        </p:spPr>
        <p:txBody>
          <a:bodyPr wrap="square" rtlCol="0">
            <a:spAutoFit/>
          </a:bodyPr>
          <a:lstStyle/>
          <a:p>
            <a:r>
              <a:rPr lang="en-HK"/>
              <a:t>0.487   </a:t>
            </a:r>
          </a:p>
          <a:p>
            <a:r>
              <a:rPr lang="en-HK"/>
              <a:t>             0.742  </a:t>
            </a:r>
          </a:p>
        </p:txBody>
      </p:sp>
      <p:sp>
        <p:nvSpPr>
          <p:cNvPr id="10" name="文本框 9">
            <a:extLst>
              <a:ext uri="{FF2B5EF4-FFF2-40B4-BE49-F238E27FC236}">
                <a16:creationId xmlns:a16="http://schemas.microsoft.com/office/drawing/2014/main" id="{994E6EB6-4BB9-57CF-537B-513038D6E396}"/>
              </a:ext>
            </a:extLst>
          </p:cNvPr>
          <p:cNvSpPr txBox="1"/>
          <p:nvPr/>
        </p:nvSpPr>
        <p:spPr>
          <a:xfrm>
            <a:off x="8075734" y="2786662"/>
            <a:ext cx="3952000" cy="1477328"/>
          </a:xfrm>
          <a:prstGeom prst="rect">
            <a:avLst/>
          </a:prstGeom>
          <a:noFill/>
        </p:spPr>
        <p:txBody>
          <a:bodyPr wrap="square" rtlCol="0">
            <a:spAutoFit/>
          </a:bodyPr>
          <a:lstStyle/>
          <a:p>
            <a:r>
              <a:rPr kumimoji="1" lang="en-US" altLang="zh-CN" dirty="0"/>
              <a:t>around 155 sites, including sites 19, 26, 27, 29, 67, 69, 70, 140, 141, 142, 144, 145, 210, 211, 339, 417, 440, 446, 496, 501, 505, 547, 677, 679, 614, 681, 764, 796, 856, 954, 969, </a:t>
            </a:r>
            <a:endParaRPr kumimoji="1" lang="zh-CN" altLang="en-US" dirty="0"/>
          </a:p>
        </p:txBody>
      </p:sp>
      <p:pic>
        <p:nvPicPr>
          <p:cNvPr id="12" name="图片 11" descr="图形用户界面, 应用程序&#10;&#10;描述已自动生成">
            <a:extLst>
              <a:ext uri="{FF2B5EF4-FFF2-40B4-BE49-F238E27FC236}">
                <a16:creationId xmlns:a16="http://schemas.microsoft.com/office/drawing/2014/main" id="{1EAED288-A4C5-8951-FA0E-D19B1E9FE725}"/>
              </a:ext>
            </a:extLst>
          </p:cNvPr>
          <p:cNvPicPr>
            <a:picLocks noChangeAspect="1"/>
          </p:cNvPicPr>
          <p:nvPr/>
        </p:nvPicPr>
        <p:blipFill rotWithShape="1">
          <a:blip r:embed="rId5">
            <a:extLst>
              <a:ext uri="{28A0092B-C50C-407E-A947-70E740481C1C}">
                <a14:useLocalDpi xmlns:a14="http://schemas.microsoft.com/office/drawing/2010/main" val="0"/>
              </a:ext>
            </a:extLst>
          </a:blip>
          <a:srcRect t="21982" b="28125"/>
          <a:stretch/>
        </p:blipFill>
        <p:spPr>
          <a:xfrm>
            <a:off x="0" y="3436336"/>
            <a:ext cx="1045564" cy="3421664"/>
          </a:xfrm>
          <a:prstGeom prst="rect">
            <a:avLst/>
          </a:prstGeom>
        </p:spPr>
      </p:pic>
      <p:pic>
        <p:nvPicPr>
          <p:cNvPr id="14" name="图片 13" descr="图形用户界面, 应用程序&#10;&#10;描述已自动生成">
            <a:extLst>
              <a:ext uri="{FF2B5EF4-FFF2-40B4-BE49-F238E27FC236}">
                <a16:creationId xmlns:a16="http://schemas.microsoft.com/office/drawing/2014/main" id="{B8E86E09-1862-5EC9-4FA7-D3F32412B12E}"/>
              </a:ext>
            </a:extLst>
          </p:cNvPr>
          <p:cNvPicPr>
            <a:picLocks noChangeAspect="1"/>
          </p:cNvPicPr>
          <p:nvPr/>
        </p:nvPicPr>
        <p:blipFill rotWithShape="1">
          <a:blip r:embed="rId6">
            <a:extLst>
              <a:ext uri="{28A0092B-C50C-407E-A947-70E740481C1C}">
                <a14:useLocalDpi xmlns:a14="http://schemas.microsoft.com/office/drawing/2010/main" val="0"/>
              </a:ext>
            </a:extLst>
          </a:blip>
          <a:srcRect t="51975"/>
          <a:stretch/>
        </p:blipFill>
        <p:spPr>
          <a:xfrm>
            <a:off x="2196583" y="3564606"/>
            <a:ext cx="1090246" cy="3293570"/>
          </a:xfrm>
          <a:prstGeom prst="rect">
            <a:avLst/>
          </a:prstGeom>
        </p:spPr>
      </p:pic>
      <p:pic>
        <p:nvPicPr>
          <p:cNvPr id="16" name="图片 15" descr="图形用户界面, 文本, 应用程序&#10;&#10;描述已自动生成">
            <a:extLst>
              <a:ext uri="{FF2B5EF4-FFF2-40B4-BE49-F238E27FC236}">
                <a16:creationId xmlns:a16="http://schemas.microsoft.com/office/drawing/2014/main" id="{A9B69446-CBEF-7FF8-2CEC-62D213E6CAE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0343" y="3609798"/>
            <a:ext cx="1181100" cy="3225800"/>
          </a:xfrm>
          <a:prstGeom prst="rect">
            <a:avLst/>
          </a:prstGeom>
        </p:spPr>
      </p:pic>
      <p:pic>
        <p:nvPicPr>
          <p:cNvPr id="17" name="图片 16" descr="图形用户界面, 应用程序&#10;&#10;描述已自动生成">
            <a:extLst>
              <a:ext uri="{FF2B5EF4-FFF2-40B4-BE49-F238E27FC236}">
                <a16:creationId xmlns:a16="http://schemas.microsoft.com/office/drawing/2014/main" id="{E961D9FF-E2C8-E71B-717E-BFB237E4C58A}"/>
              </a:ext>
            </a:extLst>
          </p:cNvPr>
          <p:cNvPicPr>
            <a:picLocks noChangeAspect="1"/>
          </p:cNvPicPr>
          <p:nvPr/>
        </p:nvPicPr>
        <p:blipFill rotWithShape="1">
          <a:blip r:embed="rId5">
            <a:extLst>
              <a:ext uri="{28A0092B-C50C-407E-A947-70E740481C1C}">
                <a14:useLocalDpi xmlns:a14="http://schemas.microsoft.com/office/drawing/2010/main" val="0"/>
              </a:ext>
            </a:extLst>
          </a:blip>
          <a:srcRect t="82498" b="-1"/>
          <a:stretch/>
        </p:blipFill>
        <p:spPr>
          <a:xfrm>
            <a:off x="1052360" y="3429000"/>
            <a:ext cx="1045564" cy="1200329"/>
          </a:xfrm>
          <a:prstGeom prst="rect">
            <a:avLst/>
          </a:prstGeom>
        </p:spPr>
      </p:pic>
      <p:pic>
        <p:nvPicPr>
          <p:cNvPr id="18" name="图片 17" descr="图形用户界面, 应用程序&#10;&#10;描述已自动生成">
            <a:extLst>
              <a:ext uri="{FF2B5EF4-FFF2-40B4-BE49-F238E27FC236}">
                <a16:creationId xmlns:a16="http://schemas.microsoft.com/office/drawing/2014/main" id="{482551D4-CC36-BC70-E392-C6B850CF9061}"/>
              </a:ext>
            </a:extLst>
          </p:cNvPr>
          <p:cNvPicPr>
            <a:picLocks noChangeAspect="1"/>
          </p:cNvPicPr>
          <p:nvPr/>
        </p:nvPicPr>
        <p:blipFill rotWithShape="1">
          <a:blip r:embed="rId6">
            <a:extLst>
              <a:ext uri="{28A0092B-C50C-407E-A947-70E740481C1C}">
                <a14:useLocalDpi xmlns:a14="http://schemas.microsoft.com/office/drawing/2010/main" val="0"/>
              </a:ext>
            </a:extLst>
          </a:blip>
          <a:srcRect t="23748" b="46460"/>
          <a:stretch/>
        </p:blipFill>
        <p:spPr>
          <a:xfrm>
            <a:off x="1058258" y="4814887"/>
            <a:ext cx="1090246" cy="2043113"/>
          </a:xfrm>
          <a:prstGeom prst="rect">
            <a:avLst/>
          </a:prstGeom>
        </p:spPr>
      </p:pic>
      <p:sp>
        <p:nvSpPr>
          <p:cNvPr id="19" name="矩形 18">
            <a:extLst>
              <a:ext uri="{FF2B5EF4-FFF2-40B4-BE49-F238E27FC236}">
                <a16:creationId xmlns:a16="http://schemas.microsoft.com/office/drawing/2014/main" id="{A8565AF5-70D4-8AEE-D943-DDF238669A84}"/>
              </a:ext>
            </a:extLst>
          </p:cNvPr>
          <p:cNvSpPr/>
          <p:nvPr/>
        </p:nvSpPr>
        <p:spPr>
          <a:xfrm>
            <a:off x="0" y="3428999"/>
            <a:ext cx="1045564" cy="244316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43245231-BB2C-E4B1-38E0-50E607F24A0D}"/>
              </a:ext>
            </a:extLst>
          </p:cNvPr>
          <p:cNvSpPr/>
          <p:nvPr/>
        </p:nvSpPr>
        <p:spPr>
          <a:xfrm>
            <a:off x="1129077" y="3564606"/>
            <a:ext cx="999721" cy="193242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50EB93B-46C7-1A56-F9DB-809310EDF976}"/>
              </a:ext>
            </a:extLst>
          </p:cNvPr>
          <p:cNvSpPr/>
          <p:nvPr/>
        </p:nvSpPr>
        <p:spPr>
          <a:xfrm>
            <a:off x="2193224" y="3564606"/>
            <a:ext cx="1045564" cy="95024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EEA15CA2-AD51-8043-D624-B709E061019A}"/>
              </a:ext>
            </a:extLst>
          </p:cNvPr>
          <p:cNvSpPr/>
          <p:nvPr/>
        </p:nvSpPr>
        <p:spPr>
          <a:xfrm>
            <a:off x="2186175" y="4886199"/>
            <a:ext cx="1045564" cy="182892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1BD309DC-4CFC-9AF2-9D07-19D91B64F5F4}"/>
              </a:ext>
            </a:extLst>
          </p:cNvPr>
          <p:cNvSpPr/>
          <p:nvPr/>
        </p:nvSpPr>
        <p:spPr>
          <a:xfrm>
            <a:off x="3392284" y="4386136"/>
            <a:ext cx="1078818" cy="2071813"/>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cxnSp>
        <p:nvCxnSpPr>
          <p:cNvPr id="11" name="Straight Arrow Connector 10">
            <a:extLst>
              <a:ext uri="{FF2B5EF4-FFF2-40B4-BE49-F238E27FC236}">
                <a16:creationId xmlns:a16="http://schemas.microsoft.com/office/drawing/2014/main" id="{792987DA-35DB-386D-E287-94C1D1C52EC3}"/>
              </a:ext>
            </a:extLst>
          </p:cNvPr>
          <p:cNvCxnSpPr>
            <a:cxnSpLocks/>
          </p:cNvCxnSpPr>
          <p:nvPr/>
        </p:nvCxnSpPr>
        <p:spPr>
          <a:xfrm flipV="1">
            <a:off x="934855" y="2597220"/>
            <a:ext cx="0" cy="354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94E4A5-E315-94F6-37EA-E722B121E358}"/>
              </a:ext>
            </a:extLst>
          </p:cNvPr>
          <p:cNvSpPr txBox="1"/>
          <p:nvPr/>
        </p:nvSpPr>
        <p:spPr>
          <a:xfrm>
            <a:off x="666108" y="2917500"/>
            <a:ext cx="1384316" cy="338554"/>
          </a:xfrm>
          <a:prstGeom prst="rect">
            <a:avLst/>
          </a:prstGeom>
          <a:noFill/>
        </p:spPr>
        <p:txBody>
          <a:bodyPr wrap="square" rtlCol="0">
            <a:spAutoFit/>
          </a:bodyPr>
          <a:lstStyle/>
          <a:p>
            <a:r>
              <a:rPr lang="en-HK" sz="1600" dirty="0"/>
              <a:t>delta’s sites </a:t>
            </a:r>
          </a:p>
        </p:txBody>
      </p:sp>
      <p:sp>
        <p:nvSpPr>
          <p:cNvPr id="15" name="TextBox 14">
            <a:extLst>
              <a:ext uri="{FF2B5EF4-FFF2-40B4-BE49-F238E27FC236}">
                <a16:creationId xmlns:a16="http://schemas.microsoft.com/office/drawing/2014/main" id="{1368D416-B1CF-1EEE-B114-F0F6D49CE69C}"/>
              </a:ext>
            </a:extLst>
          </p:cNvPr>
          <p:cNvSpPr txBox="1"/>
          <p:nvPr/>
        </p:nvSpPr>
        <p:spPr>
          <a:xfrm>
            <a:off x="1848189" y="2924029"/>
            <a:ext cx="2055694" cy="369332"/>
          </a:xfrm>
          <a:prstGeom prst="rect">
            <a:avLst/>
          </a:prstGeom>
          <a:noFill/>
        </p:spPr>
        <p:txBody>
          <a:bodyPr wrap="square" rtlCol="0">
            <a:spAutoFit/>
          </a:bodyPr>
          <a:lstStyle/>
          <a:p>
            <a:r>
              <a:rPr lang="en-US" dirty="0"/>
              <a:t>around 125 sites </a:t>
            </a:r>
            <a:endParaRPr lang="en-HK" dirty="0"/>
          </a:p>
        </p:txBody>
      </p:sp>
      <p:sp>
        <p:nvSpPr>
          <p:cNvPr id="24" name="TextBox 23">
            <a:extLst>
              <a:ext uri="{FF2B5EF4-FFF2-40B4-BE49-F238E27FC236}">
                <a16:creationId xmlns:a16="http://schemas.microsoft.com/office/drawing/2014/main" id="{CA51F343-9121-0E4A-C6F2-5986F279279F}"/>
              </a:ext>
            </a:extLst>
          </p:cNvPr>
          <p:cNvSpPr txBox="1"/>
          <p:nvPr/>
        </p:nvSpPr>
        <p:spPr>
          <a:xfrm>
            <a:off x="3631358" y="2733135"/>
            <a:ext cx="2055694" cy="369332"/>
          </a:xfrm>
          <a:prstGeom prst="rect">
            <a:avLst/>
          </a:prstGeom>
          <a:noFill/>
        </p:spPr>
        <p:txBody>
          <a:bodyPr wrap="square" rtlCol="0">
            <a:spAutoFit/>
          </a:bodyPr>
          <a:lstStyle/>
          <a:p>
            <a:r>
              <a:rPr lang="en-US" dirty="0"/>
              <a:t>around 145 sites </a:t>
            </a:r>
            <a:endParaRPr lang="en-HK" dirty="0"/>
          </a:p>
        </p:txBody>
      </p:sp>
      <mc:AlternateContent xmlns:mc="http://schemas.openxmlformats.org/markup-compatibility/2006">
        <mc:Choice xmlns:p14="http://schemas.microsoft.com/office/powerpoint/2010/main" Requires="p14">
          <p:contentPart p14:bwMode="auto" r:id="rId8">
            <p14:nvContentPartPr>
              <p14:cNvPr id="25" name="墨迹 24">
                <a:extLst>
                  <a:ext uri="{FF2B5EF4-FFF2-40B4-BE49-F238E27FC236}">
                    <a16:creationId xmlns:a16="http://schemas.microsoft.com/office/drawing/2014/main" id="{BC9E21E8-B399-408E-05A5-719F7BC3F63D}"/>
                  </a:ext>
                </a:extLst>
              </p14:cNvPr>
              <p14:cNvContentPartPr/>
              <p14:nvPr/>
            </p14:nvContentPartPr>
            <p14:xfrm>
              <a:off x="4936923" y="2059871"/>
              <a:ext cx="360" cy="360"/>
            </p14:xfrm>
          </p:contentPart>
        </mc:Choice>
        <mc:Fallback>
          <p:pic>
            <p:nvPicPr>
              <p:cNvPr id="25" name="墨迹 24">
                <a:extLst>
                  <a:ext uri="{FF2B5EF4-FFF2-40B4-BE49-F238E27FC236}">
                    <a16:creationId xmlns:a16="http://schemas.microsoft.com/office/drawing/2014/main" id="{BC9E21E8-B399-408E-05A5-719F7BC3F63D}"/>
                  </a:ext>
                </a:extLst>
              </p:cNvPr>
              <p:cNvPicPr/>
              <p:nvPr/>
            </p:nvPicPr>
            <p:blipFill>
              <a:blip r:embed="rId9"/>
              <a:stretch>
                <a:fillRect/>
              </a:stretch>
            </p:blipFill>
            <p:spPr>
              <a:xfrm>
                <a:off x="4927923" y="205087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6" name="墨迹 25">
                <a:extLst>
                  <a:ext uri="{FF2B5EF4-FFF2-40B4-BE49-F238E27FC236}">
                    <a16:creationId xmlns:a16="http://schemas.microsoft.com/office/drawing/2014/main" id="{A27F56E5-B21A-6637-F21B-BA231B9ADF9A}"/>
                  </a:ext>
                </a:extLst>
              </p14:cNvPr>
              <p14:cNvContentPartPr/>
              <p14:nvPr/>
            </p14:nvContentPartPr>
            <p14:xfrm>
              <a:off x="4981203" y="1720391"/>
              <a:ext cx="360" cy="3240"/>
            </p14:xfrm>
          </p:contentPart>
        </mc:Choice>
        <mc:Fallback>
          <p:pic>
            <p:nvPicPr>
              <p:cNvPr id="26" name="墨迹 25">
                <a:extLst>
                  <a:ext uri="{FF2B5EF4-FFF2-40B4-BE49-F238E27FC236}">
                    <a16:creationId xmlns:a16="http://schemas.microsoft.com/office/drawing/2014/main" id="{A27F56E5-B21A-6637-F21B-BA231B9ADF9A}"/>
                  </a:ext>
                </a:extLst>
              </p:cNvPr>
              <p:cNvPicPr/>
              <p:nvPr/>
            </p:nvPicPr>
            <p:blipFill>
              <a:blip r:embed="rId11"/>
              <a:stretch>
                <a:fillRect/>
              </a:stretch>
            </p:blipFill>
            <p:spPr>
              <a:xfrm>
                <a:off x="4972203" y="1711391"/>
                <a:ext cx="180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 name="墨迹 26">
                <a:extLst>
                  <a:ext uri="{FF2B5EF4-FFF2-40B4-BE49-F238E27FC236}">
                    <a16:creationId xmlns:a16="http://schemas.microsoft.com/office/drawing/2014/main" id="{6817F2B3-5350-7C69-EC10-1CB61C0365FB}"/>
                  </a:ext>
                </a:extLst>
              </p14:cNvPr>
              <p14:cNvContentPartPr/>
              <p14:nvPr/>
            </p14:nvContentPartPr>
            <p14:xfrm>
              <a:off x="4981203" y="1867991"/>
              <a:ext cx="16560" cy="715680"/>
            </p14:xfrm>
          </p:contentPart>
        </mc:Choice>
        <mc:Fallback>
          <p:pic>
            <p:nvPicPr>
              <p:cNvPr id="27" name="墨迹 26">
                <a:extLst>
                  <a:ext uri="{FF2B5EF4-FFF2-40B4-BE49-F238E27FC236}">
                    <a16:creationId xmlns:a16="http://schemas.microsoft.com/office/drawing/2014/main" id="{6817F2B3-5350-7C69-EC10-1CB61C0365FB}"/>
                  </a:ext>
                </a:extLst>
              </p:cNvPr>
              <p:cNvPicPr/>
              <p:nvPr/>
            </p:nvPicPr>
            <p:blipFill>
              <a:blip r:embed="rId13"/>
              <a:stretch>
                <a:fillRect/>
              </a:stretch>
            </p:blipFill>
            <p:spPr>
              <a:xfrm>
                <a:off x="4972203" y="1858991"/>
                <a:ext cx="34200" cy="733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8" name="墨迹 27">
                <a:extLst>
                  <a:ext uri="{FF2B5EF4-FFF2-40B4-BE49-F238E27FC236}">
                    <a16:creationId xmlns:a16="http://schemas.microsoft.com/office/drawing/2014/main" id="{142A1C32-CA3F-DDD6-F8FA-492E8D59EA3F}"/>
                  </a:ext>
                </a:extLst>
              </p14:cNvPr>
              <p14:cNvContentPartPr/>
              <p14:nvPr/>
            </p14:nvContentPartPr>
            <p14:xfrm>
              <a:off x="8827443" y="1782311"/>
              <a:ext cx="12240" cy="702000"/>
            </p14:xfrm>
          </p:contentPart>
        </mc:Choice>
        <mc:Fallback>
          <p:pic>
            <p:nvPicPr>
              <p:cNvPr id="28" name="墨迹 27">
                <a:extLst>
                  <a:ext uri="{FF2B5EF4-FFF2-40B4-BE49-F238E27FC236}">
                    <a16:creationId xmlns:a16="http://schemas.microsoft.com/office/drawing/2014/main" id="{142A1C32-CA3F-DDD6-F8FA-492E8D59EA3F}"/>
                  </a:ext>
                </a:extLst>
              </p:cNvPr>
              <p:cNvPicPr/>
              <p:nvPr/>
            </p:nvPicPr>
            <p:blipFill>
              <a:blip r:embed="rId15"/>
              <a:stretch>
                <a:fillRect/>
              </a:stretch>
            </p:blipFill>
            <p:spPr>
              <a:xfrm>
                <a:off x="8818443" y="1773306"/>
                <a:ext cx="29880" cy="719649"/>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9" name="墨迹 28">
                <a:extLst>
                  <a:ext uri="{FF2B5EF4-FFF2-40B4-BE49-F238E27FC236}">
                    <a16:creationId xmlns:a16="http://schemas.microsoft.com/office/drawing/2014/main" id="{2D7370A2-16A8-8458-B939-5564932A7030}"/>
                  </a:ext>
                </a:extLst>
              </p14:cNvPr>
              <p14:cNvContentPartPr/>
              <p14:nvPr/>
            </p14:nvContentPartPr>
            <p14:xfrm>
              <a:off x="5385123" y="4186031"/>
              <a:ext cx="353880" cy="35280"/>
            </p14:xfrm>
          </p:contentPart>
        </mc:Choice>
        <mc:Fallback>
          <p:pic>
            <p:nvPicPr>
              <p:cNvPr id="29" name="墨迹 28">
                <a:extLst>
                  <a:ext uri="{FF2B5EF4-FFF2-40B4-BE49-F238E27FC236}">
                    <a16:creationId xmlns:a16="http://schemas.microsoft.com/office/drawing/2014/main" id="{2D7370A2-16A8-8458-B939-5564932A7030}"/>
                  </a:ext>
                </a:extLst>
              </p:cNvPr>
              <p:cNvPicPr/>
              <p:nvPr/>
            </p:nvPicPr>
            <p:blipFill>
              <a:blip r:embed="rId17"/>
              <a:stretch>
                <a:fillRect/>
              </a:stretch>
            </p:blipFill>
            <p:spPr>
              <a:xfrm>
                <a:off x="5376123" y="4176938"/>
                <a:ext cx="371520" cy="53102"/>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 name="Ink 29">
                <a:extLst>
                  <a:ext uri="{FF2B5EF4-FFF2-40B4-BE49-F238E27FC236}">
                    <a16:creationId xmlns:a16="http://schemas.microsoft.com/office/drawing/2014/main" id="{2D84D67B-493F-0F6B-3CD8-2CF9B90D45A8}"/>
                  </a:ext>
                </a:extLst>
              </p14:cNvPr>
              <p14:cNvContentPartPr/>
              <p14:nvPr/>
            </p14:nvContentPartPr>
            <p14:xfrm>
              <a:off x="4895363" y="745553"/>
              <a:ext cx="86760" cy="116640"/>
            </p14:xfrm>
          </p:contentPart>
        </mc:Choice>
        <mc:Fallback>
          <p:pic>
            <p:nvPicPr>
              <p:cNvPr id="30" name="Ink 29">
                <a:extLst>
                  <a:ext uri="{FF2B5EF4-FFF2-40B4-BE49-F238E27FC236}">
                    <a16:creationId xmlns:a16="http://schemas.microsoft.com/office/drawing/2014/main" id="{2D84D67B-493F-0F6B-3CD8-2CF9B90D45A8}"/>
                  </a:ext>
                </a:extLst>
              </p:cNvPr>
              <p:cNvPicPr/>
              <p:nvPr/>
            </p:nvPicPr>
            <p:blipFill>
              <a:blip r:embed="rId19"/>
              <a:stretch>
                <a:fillRect/>
              </a:stretch>
            </p:blipFill>
            <p:spPr>
              <a:xfrm>
                <a:off x="4886363" y="736913"/>
                <a:ext cx="104400" cy="134280"/>
              </a:xfrm>
              <a:prstGeom prst="rect">
                <a:avLst/>
              </a:prstGeom>
            </p:spPr>
          </p:pic>
        </mc:Fallback>
      </mc:AlternateContent>
      <p:sp>
        <p:nvSpPr>
          <p:cNvPr id="31" name="TextBox 30">
            <a:extLst>
              <a:ext uri="{FF2B5EF4-FFF2-40B4-BE49-F238E27FC236}">
                <a16:creationId xmlns:a16="http://schemas.microsoft.com/office/drawing/2014/main" id="{BD5BFBDE-2F29-8A95-2843-0684E0E04259}"/>
              </a:ext>
            </a:extLst>
          </p:cNvPr>
          <p:cNvSpPr txBox="1"/>
          <p:nvPr/>
        </p:nvSpPr>
        <p:spPr>
          <a:xfrm>
            <a:off x="5161288" y="5132050"/>
            <a:ext cx="1217709" cy="923330"/>
          </a:xfrm>
          <a:prstGeom prst="rect">
            <a:avLst/>
          </a:prstGeom>
          <a:noFill/>
        </p:spPr>
        <p:txBody>
          <a:bodyPr wrap="square" rtlCol="0">
            <a:spAutoFit/>
          </a:bodyPr>
          <a:lstStyle/>
          <a:p>
            <a:r>
              <a:rPr lang="en-US" dirty="0"/>
              <a:t>2021-09: delta 0.68, 0.48</a:t>
            </a:r>
            <a:endParaRPr lang="en-HK" dirty="0"/>
          </a:p>
        </p:txBody>
      </p:sp>
      <p:sp>
        <p:nvSpPr>
          <p:cNvPr id="32" name="TextBox 31">
            <a:extLst>
              <a:ext uri="{FF2B5EF4-FFF2-40B4-BE49-F238E27FC236}">
                <a16:creationId xmlns:a16="http://schemas.microsoft.com/office/drawing/2014/main" id="{C3632D4B-FE93-7A7A-A448-1BC24E8C64B8}"/>
              </a:ext>
            </a:extLst>
          </p:cNvPr>
          <p:cNvSpPr txBox="1"/>
          <p:nvPr/>
        </p:nvSpPr>
        <p:spPr>
          <a:xfrm>
            <a:off x="6363414" y="5132050"/>
            <a:ext cx="1217709" cy="646331"/>
          </a:xfrm>
          <a:prstGeom prst="rect">
            <a:avLst/>
          </a:prstGeom>
          <a:noFill/>
        </p:spPr>
        <p:txBody>
          <a:bodyPr wrap="square" rtlCol="0">
            <a:spAutoFit/>
          </a:bodyPr>
          <a:lstStyle/>
          <a:p>
            <a:r>
              <a:rPr lang="en-US" dirty="0"/>
              <a:t>2021-10: delta 0.69</a:t>
            </a:r>
            <a:endParaRPr lang="en-HK" dirty="0"/>
          </a:p>
        </p:txBody>
      </p:sp>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77E9208B-80A8-3248-C319-62FE522B89E3}"/>
                  </a:ext>
                </a:extLst>
              </p14:cNvPr>
              <p14:cNvContentPartPr/>
              <p14:nvPr/>
            </p14:nvContentPartPr>
            <p14:xfrm>
              <a:off x="8796303" y="2425991"/>
              <a:ext cx="86760" cy="116640"/>
            </p14:xfrm>
          </p:contentPart>
        </mc:Choice>
        <mc:Fallback>
          <p:pic>
            <p:nvPicPr>
              <p:cNvPr id="33" name="Ink 32">
                <a:extLst>
                  <a:ext uri="{FF2B5EF4-FFF2-40B4-BE49-F238E27FC236}">
                    <a16:creationId xmlns:a16="http://schemas.microsoft.com/office/drawing/2014/main" id="{77E9208B-80A8-3248-C319-62FE522B89E3}"/>
                  </a:ext>
                </a:extLst>
              </p:cNvPr>
              <p:cNvPicPr/>
              <p:nvPr/>
            </p:nvPicPr>
            <p:blipFill>
              <a:blip r:embed="rId19"/>
              <a:stretch>
                <a:fillRect/>
              </a:stretch>
            </p:blipFill>
            <p:spPr>
              <a:xfrm>
                <a:off x="8787303" y="2417351"/>
                <a:ext cx="104400" cy="134280"/>
              </a:xfrm>
              <a:prstGeom prst="rect">
                <a:avLst/>
              </a:prstGeom>
            </p:spPr>
          </p:pic>
        </mc:Fallback>
      </mc:AlternateContent>
      <p:sp>
        <p:nvSpPr>
          <p:cNvPr id="34" name="TextBox 33">
            <a:extLst>
              <a:ext uri="{FF2B5EF4-FFF2-40B4-BE49-F238E27FC236}">
                <a16:creationId xmlns:a16="http://schemas.microsoft.com/office/drawing/2014/main" id="{3CA8B4AF-F3E9-19CF-A848-95B214E93BBE}"/>
              </a:ext>
            </a:extLst>
          </p:cNvPr>
          <p:cNvSpPr txBox="1"/>
          <p:nvPr/>
        </p:nvSpPr>
        <p:spPr>
          <a:xfrm>
            <a:off x="7609734" y="5131361"/>
            <a:ext cx="1217709" cy="646331"/>
          </a:xfrm>
          <a:prstGeom prst="rect">
            <a:avLst/>
          </a:prstGeom>
          <a:noFill/>
        </p:spPr>
        <p:txBody>
          <a:bodyPr wrap="square" rtlCol="0">
            <a:spAutoFit/>
          </a:bodyPr>
          <a:lstStyle/>
          <a:p>
            <a:r>
              <a:rPr lang="en-US" dirty="0"/>
              <a:t>2021-11: delta 0.6</a:t>
            </a:r>
            <a:endParaRPr lang="en-HK" dirty="0"/>
          </a:p>
        </p:txBody>
      </p:sp>
    </p:spTree>
    <p:extLst>
      <p:ext uri="{BB962C8B-B14F-4D97-AF65-F5344CB8AC3E}">
        <p14:creationId xmlns:p14="http://schemas.microsoft.com/office/powerpoint/2010/main" val="3876277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CEC130-C552-9B5C-48FF-638ECC05E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85" y="284463"/>
            <a:ext cx="3960382" cy="3266859"/>
          </a:xfrm>
          <a:prstGeom prst="rect">
            <a:avLst/>
          </a:prstGeom>
        </p:spPr>
      </p:pic>
      <p:pic>
        <p:nvPicPr>
          <p:cNvPr id="2" name="图片 1" descr="图形用户界面, 应用程序&#10;&#10;描述已自动生成">
            <a:extLst>
              <a:ext uri="{FF2B5EF4-FFF2-40B4-BE49-F238E27FC236}">
                <a16:creationId xmlns:a16="http://schemas.microsoft.com/office/drawing/2014/main" id="{7538A77B-ED2B-521A-0817-1202439987D5}"/>
              </a:ext>
            </a:extLst>
          </p:cNvPr>
          <p:cNvPicPr>
            <a:picLocks noChangeAspect="1"/>
          </p:cNvPicPr>
          <p:nvPr/>
        </p:nvPicPr>
        <p:blipFill rotWithShape="1">
          <a:blip r:embed="rId3">
            <a:extLst>
              <a:ext uri="{28A0092B-C50C-407E-A947-70E740481C1C}">
                <a14:useLocalDpi xmlns:a14="http://schemas.microsoft.com/office/drawing/2010/main" val="0"/>
              </a:ext>
            </a:extLst>
          </a:blip>
          <a:srcRect t="21982" b="28125"/>
          <a:stretch/>
        </p:blipFill>
        <p:spPr>
          <a:xfrm>
            <a:off x="4380614" y="156193"/>
            <a:ext cx="1045564" cy="3421664"/>
          </a:xfrm>
          <a:prstGeom prst="rect">
            <a:avLst/>
          </a:prstGeom>
        </p:spPr>
      </p:pic>
      <p:pic>
        <p:nvPicPr>
          <p:cNvPr id="4" name="图片 3" descr="图形用户界面, 应用程序&#10;&#10;描述已自动生成">
            <a:extLst>
              <a:ext uri="{FF2B5EF4-FFF2-40B4-BE49-F238E27FC236}">
                <a16:creationId xmlns:a16="http://schemas.microsoft.com/office/drawing/2014/main" id="{4CC9F592-FA6B-C14D-40E2-62D095733F15}"/>
              </a:ext>
            </a:extLst>
          </p:cNvPr>
          <p:cNvPicPr>
            <a:picLocks noChangeAspect="1"/>
          </p:cNvPicPr>
          <p:nvPr/>
        </p:nvPicPr>
        <p:blipFill rotWithShape="1">
          <a:blip r:embed="rId4">
            <a:extLst>
              <a:ext uri="{28A0092B-C50C-407E-A947-70E740481C1C}">
                <a14:useLocalDpi xmlns:a14="http://schemas.microsoft.com/office/drawing/2010/main" val="0"/>
              </a:ext>
            </a:extLst>
          </a:blip>
          <a:srcRect t="51975"/>
          <a:stretch/>
        </p:blipFill>
        <p:spPr>
          <a:xfrm>
            <a:off x="6577197" y="284463"/>
            <a:ext cx="1090246" cy="3293570"/>
          </a:xfrm>
          <a:prstGeom prst="rect">
            <a:avLst/>
          </a:prstGeom>
        </p:spPr>
      </p:pic>
      <p:pic>
        <p:nvPicPr>
          <p:cNvPr id="5" name="图片 4" descr="图形用户界面, 文本, 应用程序&#10;&#10;描述已自动生成">
            <a:extLst>
              <a:ext uri="{FF2B5EF4-FFF2-40B4-BE49-F238E27FC236}">
                <a16:creationId xmlns:a16="http://schemas.microsoft.com/office/drawing/2014/main" id="{F8C5C303-14C0-5339-0322-16DD86AA3A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0957" y="329655"/>
            <a:ext cx="1181100" cy="3225800"/>
          </a:xfrm>
          <a:prstGeom prst="rect">
            <a:avLst/>
          </a:prstGeom>
        </p:spPr>
      </p:pic>
      <p:pic>
        <p:nvPicPr>
          <p:cNvPr id="6" name="图片 5" descr="图形用户界面, 应用程序&#10;&#10;描述已自动生成">
            <a:extLst>
              <a:ext uri="{FF2B5EF4-FFF2-40B4-BE49-F238E27FC236}">
                <a16:creationId xmlns:a16="http://schemas.microsoft.com/office/drawing/2014/main" id="{04DCD68C-7D90-1CEE-C68F-2AB4C7D27A87}"/>
              </a:ext>
            </a:extLst>
          </p:cNvPr>
          <p:cNvPicPr>
            <a:picLocks noChangeAspect="1"/>
          </p:cNvPicPr>
          <p:nvPr/>
        </p:nvPicPr>
        <p:blipFill rotWithShape="1">
          <a:blip r:embed="rId3">
            <a:extLst>
              <a:ext uri="{28A0092B-C50C-407E-A947-70E740481C1C}">
                <a14:useLocalDpi xmlns:a14="http://schemas.microsoft.com/office/drawing/2010/main" val="0"/>
              </a:ext>
            </a:extLst>
          </a:blip>
          <a:srcRect t="82498" b="-1"/>
          <a:stretch/>
        </p:blipFill>
        <p:spPr>
          <a:xfrm>
            <a:off x="5432974" y="148857"/>
            <a:ext cx="1045564" cy="1200329"/>
          </a:xfrm>
          <a:prstGeom prst="rect">
            <a:avLst/>
          </a:prstGeom>
        </p:spPr>
      </p:pic>
      <p:pic>
        <p:nvPicPr>
          <p:cNvPr id="7" name="图片 6" descr="图形用户界面, 应用程序&#10;&#10;描述已自动生成">
            <a:extLst>
              <a:ext uri="{FF2B5EF4-FFF2-40B4-BE49-F238E27FC236}">
                <a16:creationId xmlns:a16="http://schemas.microsoft.com/office/drawing/2014/main" id="{2057403A-2DA4-04B0-2A36-597F180881F0}"/>
              </a:ext>
            </a:extLst>
          </p:cNvPr>
          <p:cNvPicPr>
            <a:picLocks noChangeAspect="1"/>
          </p:cNvPicPr>
          <p:nvPr/>
        </p:nvPicPr>
        <p:blipFill rotWithShape="1">
          <a:blip r:embed="rId4">
            <a:extLst>
              <a:ext uri="{28A0092B-C50C-407E-A947-70E740481C1C}">
                <a14:useLocalDpi xmlns:a14="http://schemas.microsoft.com/office/drawing/2010/main" val="0"/>
              </a:ext>
            </a:extLst>
          </a:blip>
          <a:srcRect t="23748" b="46460"/>
          <a:stretch/>
        </p:blipFill>
        <p:spPr>
          <a:xfrm>
            <a:off x="5438872" y="1534744"/>
            <a:ext cx="1090246" cy="2043113"/>
          </a:xfrm>
          <a:prstGeom prst="rect">
            <a:avLst/>
          </a:prstGeom>
        </p:spPr>
      </p:pic>
      <p:sp>
        <p:nvSpPr>
          <p:cNvPr id="8" name="矩形 7">
            <a:extLst>
              <a:ext uri="{FF2B5EF4-FFF2-40B4-BE49-F238E27FC236}">
                <a16:creationId xmlns:a16="http://schemas.microsoft.com/office/drawing/2014/main" id="{F4498368-60A2-3054-7C10-D926E59B8475}"/>
              </a:ext>
            </a:extLst>
          </p:cNvPr>
          <p:cNvSpPr/>
          <p:nvPr/>
        </p:nvSpPr>
        <p:spPr>
          <a:xfrm>
            <a:off x="4380614" y="148856"/>
            <a:ext cx="1045564" cy="282883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DE8E52E9-05E1-926E-2E42-9DCD763FC121}"/>
              </a:ext>
            </a:extLst>
          </p:cNvPr>
          <p:cNvSpPr/>
          <p:nvPr/>
        </p:nvSpPr>
        <p:spPr>
          <a:xfrm>
            <a:off x="5463849" y="925033"/>
            <a:ext cx="1045564" cy="250396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342BEE8-3C8B-F1B0-60B8-A9F9F5EE1ECF}"/>
              </a:ext>
            </a:extLst>
          </p:cNvPr>
          <p:cNvSpPr/>
          <p:nvPr/>
        </p:nvSpPr>
        <p:spPr>
          <a:xfrm>
            <a:off x="6573838" y="284463"/>
            <a:ext cx="1045564" cy="2277984"/>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EC20EE08-BD40-93F5-EDA8-B94201A2485F}"/>
              </a:ext>
            </a:extLst>
          </p:cNvPr>
          <p:cNvSpPr/>
          <p:nvPr/>
        </p:nvSpPr>
        <p:spPr>
          <a:xfrm>
            <a:off x="6566789" y="2920856"/>
            <a:ext cx="1045564" cy="51412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F9DD6277-F96A-5013-FC0D-6FB9513C7B26}"/>
              </a:ext>
            </a:extLst>
          </p:cNvPr>
          <p:cNvSpPr/>
          <p:nvPr/>
        </p:nvSpPr>
        <p:spPr>
          <a:xfrm>
            <a:off x="7772898" y="446567"/>
            <a:ext cx="1078818" cy="2731239"/>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17EC8E0C-B09E-A1CF-B75E-CB8064DB0F58}"/>
              </a:ext>
            </a:extLst>
          </p:cNvPr>
          <p:cNvSpPr txBox="1"/>
          <p:nvPr/>
        </p:nvSpPr>
        <p:spPr>
          <a:xfrm>
            <a:off x="383823" y="3485592"/>
            <a:ext cx="2755557" cy="369332"/>
          </a:xfrm>
          <a:prstGeom prst="rect">
            <a:avLst/>
          </a:prstGeom>
          <a:noFill/>
        </p:spPr>
        <p:txBody>
          <a:bodyPr wrap="square" rtlCol="0">
            <a:spAutoFit/>
          </a:bodyPr>
          <a:lstStyle/>
          <a:p>
            <a:r>
              <a:rPr kumimoji="1" lang="en-US" altLang="zh-CN"/>
              <a:t>around 150 sites</a:t>
            </a:r>
            <a:endParaRPr kumimoji="1" lang="zh-CN" altLang="en-US"/>
          </a:p>
        </p:txBody>
      </p:sp>
      <p:sp>
        <p:nvSpPr>
          <p:cNvPr id="14" name="矩形 13">
            <a:extLst>
              <a:ext uri="{FF2B5EF4-FFF2-40B4-BE49-F238E27FC236}">
                <a16:creationId xmlns:a16="http://schemas.microsoft.com/office/drawing/2014/main" id="{13E7C68F-F9FE-4BEB-2A86-C543BE725B97}"/>
              </a:ext>
            </a:extLst>
          </p:cNvPr>
          <p:cNvSpPr/>
          <p:nvPr/>
        </p:nvSpPr>
        <p:spPr>
          <a:xfrm flipV="1">
            <a:off x="4384156" y="3215156"/>
            <a:ext cx="1045564" cy="45510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D6B025C-D668-219B-93D2-0F3936669C02}"/>
              </a:ext>
            </a:extLst>
          </p:cNvPr>
          <p:cNvSpPr/>
          <p:nvPr/>
        </p:nvSpPr>
        <p:spPr>
          <a:xfrm flipV="1">
            <a:off x="5467388" y="308339"/>
            <a:ext cx="1045564" cy="301258"/>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6" name="TextBox 6">
            <a:extLst>
              <a:ext uri="{FF2B5EF4-FFF2-40B4-BE49-F238E27FC236}">
                <a16:creationId xmlns:a16="http://schemas.microsoft.com/office/drawing/2014/main" id="{CC979B2C-CED7-25AF-C11A-B5237F6FA602}"/>
              </a:ext>
            </a:extLst>
          </p:cNvPr>
          <p:cNvSpPr txBox="1"/>
          <p:nvPr/>
        </p:nvSpPr>
        <p:spPr>
          <a:xfrm>
            <a:off x="458857" y="458968"/>
            <a:ext cx="2200760" cy="646331"/>
          </a:xfrm>
          <a:prstGeom prst="rect">
            <a:avLst/>
          </a:prstGeom>
          <a:noFill/>
        </p:spPr>
        <p:txBody>
          <a:bodyPr wrap="square" rtlCol="0">
            <a:spAutoFit/>
          </a:bodyPr>
          <a:lstStyle/>
          <a:p>
            <a:r>
              <a:rPr lang="en-HK"/>
              <a:t>                0.701</a:t>
            </a:r>
          </a:p>
          <a:p>
            <a:r>
              <a:rPr lang="en-HK" altLang="zh-CN"/>
              <a:t>0.472</a:t>
            </a:r>
            <a:r>
              <a:rPr lang="en-HK"/>
              <a:t> </a:t>
            </a:r>
          </a:p>
        </p:txBody>
      </p:sp>
      <mc:AlternateContent xmlns:mc="http://schemas.openxmlformats.org/markup-compatibility/2006">
        <mc:Choice xmlns:p14="http://schemas.microsoft.com/office/powerpoint/2010/main" Requires="p14">
          <p:contentPart p14:bwMode="auto" r:id="rId6">
            <p14:nvContentPartPr>
              <p14:cNvPr id="22" name="Ink 21">
                <a:extLst>
                  <a:ext uri="{FF2B5EF4-FFF2-40B4-BE49-F238E27FC236}">
                    <a16:creationId xmlns:a16="http://schemas.microsoft.com/office/drawing/2014/main" id="{539AAA80-E3A1-7D62-ECC1-0D844FE0EE5C}"/>
                  </a:ext>
                </a:extLst>
              </p14:cNvPr>
              <p14:cNvContentPartPr/>
              <p14:nvPr/>
            </p14:nvContentPartPr>
            <p14:xfrm>
              <a:off x="1044314" y="1149265"/>
              <a:ext cx="134209" cy="180431"/>
            </p14:xfrm>
          </p:contentPart>
        </mc:Choice>
        <mc:Fallback>
          <p:pic>
            <p:nvPicPr>
              <p:cNvPr id="22" name="Ink 21">
                <a:extLst>
                  <a:ext uri="{FF2B5EF4-FFF2-40B4-BE49-F238E27FC236}">
                    <a16:creationId xmlns:a16="http://schemas.microsoft.com/office/drawing/2014/main" id="{539AAA80-E3A1-7D62-ECC1-0D844FE0EE5C}"/>
                  </a:ext>
                </a:extLst>
              </p:cNvPr>
              <p:cNvPicPr/>
              <p:nvPr/>
            </p:nvPicPr>
            <p:blipFill>
              <a:blip r:embed="rId7"/>
              <a:stretch>
                <a:fillRect/>
              </a:stretch>
            </p:blipFill>
            <p:spPr>
              <a:xfrm>
                <a:off x="1035295" y="1140604"/>
                <a:ext cx="151887" cy="198113"/>
              </a:xfrm>
              <a:prstGeom prst="rect">
                <a:avLst/>
              </a:prstGeom>
            </p:spPr>
          </p:pic>
        </mc:Fallback>
      </mc:AlternateContent>
    </p:spTree>
    <p:extLst>
      <p:ext uri="{BB962C8B-B14F-4D97-AF65-F5344CB8AC3E}">
        <p14:creationId xmlns:p14="http://schemas.microsoft.com/office/powerpoint/2010/main" val="375337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950CB0-C655-DC92-64CA-599664460FAE}"/>
              </a:ext>
            </a:extLst>
          </p:cNvPr>
          <p:cNvPicPr>
            <a:picLocks noChangeAspect="1"/>
          </p:cNvPicPr>
          <p:nvPr/>
        </p:nvPicPr>
        <p:blipFill rotWithShape="1">
          <a:blip r:embed="rId2"/>
          <a:srcRect l="3162" t="3256" r="2955"/>
          <a:stretch/>
        </p:blipFill>
        <p:spPr>
          <a:xfrm>
            <a:off x="0" y="740664"/>
            <a:ext cx="10597896" cy="5943419"/>
          </a:xfrm>
          <a:prstGeom prst="rect">
            <a:avLst/>
          </a:prstGeom>
        </p:spPr>
      </p:pic>
      <p:sp>
        <p:nvSpPr>
          <p:cNvPr id="3" name="TextBox 2">
            <a:extLst>
              <a:ext uri="{FF2B5EF4-FFF2-40B4-BE49-F238E27FC236}">
                <a16:creationId xmlns:a16="http://schemas.microsoft.com/office/drawing/2014/main" id="{77CEEE4F-DB0D-982A-12E9-098256439D12}"/>
              </a:ext>
            </a:extLst>
          </p:cNvPr>
          <p:cNvSpPr txBox="1"/>
          <p:nvPr/>
        </p:nvSpPr>
        <p:spPr>
          <a:xfrm>
            <a:off x="4893564" y="360188"/>
            <a:ext cx="2404872" cy="369332"/>
          </a:xfrm>
          <a:prstGeom prst="rect">
            <a:avLst/>
          </a:prstGeom>
          <a:noFill/>
        </p:spPr>
        <p:txBody>
          <a:bodyPr wrap="square" rtlCol="0">
            <a:spAutoFit/>
          </a:bodyPr>
          <a:lstStyle/>
          <a:p>
            <a:r>
              <a:rPr lang="en-HK" dirty="0"/>
              <a:t>2021-11</a:t>
            </a:r>
          </a:p>
        </p:txBody>
      </p:sp>
    </p:spTree>
    <p:extLst>
      <p:ext uri="{BB962C8B-B14F-4D97-AF65-F5344CB8AC3E}">
        <p14:creationId xmlns:p14="http://schemas.microsoft.com/office/powerpoint/2010/main" val="1735755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B8C33B-54D9-F59C-CE90-D5AAFAEC38CE}"/>
              </a:ext>
            </a:extLst>
          </p:cNvPr>
          <p:cNvPicPr>
            <a:picLocks noChangeAspect="1"/>
          </p:cNvPicPr>
          <p:nvPr/>
        </p:nvPicPr>
        <p:blipFill rotWithShape="1">
          <a:blip r:embed="rId2"/>
          <a:srcRect t="55924" r="67967"/>
          <a:stretch/>
        </p:blipFill>
        <p:spPr>
          <a:xfrm>
            <a:off x="9115421" y="517849"/>
            <a:ext cx="3039842" cy="2286829"/>
          </a:xfrm>
          <a:prstGeom prst="rect">
            <a:avLst/>
          </a:prstGeom>
        </p:spPr>
      </p:pic>
      <p:sp>
        <p:nvSpPr>
          <p:cNvPr id="3" name="TextBox 2">
            <a:extLst>
              <a:ext uri="{FF2B5EF4-FFF2-40B4-BE49-F238E27FC236}">
                <a16:creationId xmlns:a16="http://schemas.microsoft.com/office/drawing/2014/main" id="{276F8379-5894-3B5F-2319-03CA3889F655}"/>
              </a:ext>
            </a:extLst>
          </p:cNvPr>
          <p:cNvSpPr txBox="1"/>
          <p:nvPr/>
        </p:nvSpPr>
        <p:spPr>
          <a:xfrm>
            <a:off x="5502233" y="0"/>
            <a:ext cx="1187533" cy="338554"/>
          </a:xfrm>
          <a:prstGeom prst="rect">
            <a:avLst/>
          </a:prstGeom>
          <a:noFill/>
        </p:spPr>
        <p:txBody>
          <a:bodyPr wrap="square" rtlCol="0">
            <a:spAutoFit/>
          </a:bodyPr>
          <a:lstStyle/>
          <a:p>
            <a:r>
              <a:rPr lang="en-HK" sz="1600"/>
              <a:t>2021-11</a:t>
            </a:r>
          </a:p>
        </p:txBody>
      </p:sp>
      <p:pic>
        <p:nvPicPr>
          <p:cNvPr id="5" name="Picture 4">
            <a:extLst>
              <a:ext uri="{FF2B5EF4-FFF2-40B4-BE49-F238E27FC236}">
                <a16:creationId xmlns:a16="http://schemas.microsoft.com/office/drawing/2014/main" id="{7249033B-5FB8-5219-2EF5-D7BDCAA2F3EB}"/>
              </a:ext>
            </a:extLst>
          </p:cNvPr>
          <p:cNvPicPr>
            <a:picLocks noChangeAspect="1"/>
          </p:cNvPicPr>
          <p:nvPr/>
        </p:nvPicPr>
        <p:blipFill>
          <a:blip r:embed="rId3"/>
          <a:stretch>
            <a:fillRect/>
          </a:stretch>
        </p:blipFill>
        <p:spPr>
          <a:xfrm>
            <a:off x="6095999" y="530263"/>
            <a:ext cx="2996519" cy="2365673"/>
          </a:xfrm>
          <a:prstGeom prst="rect">
            <a:avLst/>
          </a:prstGeom>
        </p:spPr>
      </p:pic>
      <p:pic>
        <p:nvPicPr>
          <p:cNvPr id="7" name="Picture 6">
            <a:extLst>
              <a:ext uri="{FF2B5EF4-FFF2-40B4-BE49-F238E27FC236}">
                <a16:creationId xmlns:a16="http://schemas.microsoft.com/office/drawing/2014/main" id="{DBEE8DAD-E68D-A59C-8889-4940204FE64D}"/>
              </a:ext>
            </a:extLst>
          </p:cNvPr>
          <p:cNvPicPr>
            <a:picLocks noChangeAspect="1"/>
          </p:cNvPicPr>
          <p:nvPr/>
        </p:nvPicPr>
        <p:blipFill>
          <a:blip r:embed="rId4"/>
          <a:stretch>
            <a:fillRect/>
          </a:stretch>
        </p:blipFill>
        <p:spPr>
          <a:xfrm>
            <a:off x="2996519" y="530263"/>
            <a:ext cx="3122383" cy="2394239"/>
          </a:xfrm>
          <a:prstGeom prst="rect">
            <a:avLst/>
          </a:prstGeom>
        </p:spPr>
      </p:pic>
      <p:pic>
        <p:nvPicPr>
          <p:cNvPr id="9" name="Picture 8">
            <a:extLst>
              <a:ext uri="{FF2B5EF4-FFF2-40B4-BE49-F238E27FC236}">
                <a16:creationId xmlns:a16="http://schemas.microsoft.com/office/drawing/2014/main" id="{0F856165-9DC8-2967-016E-737BFD260B3B}"/>
              </a:ext>
            </a:extLst>
          </p:cNvPr>
          <p:cNvPicPr>
            <a:picLocks noChangeAspect="1"/>
          </p:cNvPicPr>
          <p:nvPr/>
        </p:nvPicPr>
        <p:blipFill>
          <a:blip r:embed="rId5"/>
          <a:stretch>
            <a:fillRect/>
          </a:stretch>
        </p:blipFill>
        <p:spPr>
          <a:xfrm>
            <a:off x="0" y="517849"/>
            <a:ext cx="2996519" cy="2406653"/>
          </a:xfrm>
          <a:prstGeom prst="rect">
            <a:avLst/>
          </a:prstGeom>
        </p:spPr>
      </p:pic>
      <p:sp>
        <p:nvSpPr>
          <p:cNvPr id="10" name="TextBox 9">
            <a:extLst>
              <a:ext uri="{FF2B5EF4-FFF2-40B4-BE49-F238E27FC236}">
                <a16:creationId xmlns:a16="http://schemas.microsoft.com/office/drawing/2014/main" id="{A5142482-BFCA-AAF1-39D7-168BF812762D}"/>
              </a:ext>
            </a:extLst>
          </p:cNvPr>
          <p:cNvSpPr txBox="1"/>
          <p:nvPr/>
        </p:nvSpPr>
        <p:spPr>
          <a:xfrm>
            <a:off x="5043750" y="3113377"/>
            <a:ext cx="1969525" cy="369327"/>
          </a:xfrm>
          <a:prstGeom prst="rect">
            <a:avLst/>
          </a:prstGeom>
          <a:noFill/>
        </p:spPr>
        <p:txBody>
          <a:bodyPr wrap="square" rtlCol="0">
            <a:spAutoFit/>
          </a:bodyPr>
          <a:lstStyle/>
          <a:p>
            <a:r>
              <a:rPr lang="en-HK"/>
              <a:t>adding bandwidth</a:t>
            </a:r>
          </a:p>
        </p:txBody>
      </p:sp>
      <p:cxnSp>
        <p:nvCxnSpPr>
          <p:cNvPr id="12" name="Straight Arrow Connector 11">
            <a:extLst>
              <a:ext uri="{FF2B5EF4-FFF2-40B4-BE49-F238E27FC236}">
                <a16:creationId xmlns:a16="http://schemas.microsoft.com/office/drawing/2014/main" id="{2E04F17A-6539-E7F6-35F2-0A6E1D0E2F56}"/>
              </a:ext>
            </a:extLst>
          </p:cNvPr>
          <p:cNvCxnSpPr/>
          <p:nvPr/>
        </p:nvCxnSpPr>
        <p:spPr>
          <a:xfrm>
            <a:off x="1232038" y="3019245"/>
            <a:ext cx="9773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27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DC3234-3393-F044-8B30-B5FE134082F7}"/>
              </a:ext>
            </a:extLst>
          </p:cNvPr>
          <p:cNvPicPr>
            <a:picLocks noChangeAspect="1"/>
          </p:cNvPicPr>
          <p:nvPr/>
        </p:nvPicPr>
        <p:blipFill>
          <a:blip r:embed="rId2"/>
          <a:stretch>
            <a:fillRect/>
          </a:stretch>
        </p:blipFill>
        <p:spPr>
          <a:xfrm>
            <a:off x="0" y="341124"/>
            <a:ext cx="12192000" cy="2979940"/>
          </a:xfrm>
          <a:prstGeom prst="rect">
            <a:avLst/>
          </a:prstGeom>
        </p:spPr>
      </p:pic>
      <p:pic>
        <p:nvPicPr>
          <p:cNvPr id="5" name="Picture 4">
            <a:extLst>
              <a:ext uri="{FF2B5EF4-FFF2-40B4-BE49-F238E27FC236}">
                <a16:creationId xmlns:a16="http://schemas.microsoft.com/office/drawing/2014/main" id="{BA1CA1A3-3427-32D8-D437-03E77C81BA01}"/>
              </a:ext>
            </a:extLst>
          </p:cNvPr>
          <p:cNvPicPr>
            <a:picLocks noChangeAspect="1"/>
          </p:cNvPicPr>
          <p:nvPr/>
        </p:nvPicPr>
        <p:blipFill>
          <a:blip r:embed="rId3"/>
          <a:stretch>
            <a:fillRect/>
          </a:stretch>
        </p:blipFill>
        <p:spPr>
          <a:xfrm>
            <a:off x="0" y="3569417"/>
            <a:ext cx="12192000" cy="2965215"/>
          </a:xfrm>
          <a:prstGeom prst="rect">
            <a:avLst/>
          </a:prstGeom>
        </p:spPr>
      </p:pic>
      <p:sp>
        <p:nvSpPr>
          <p:cNvPr id="6" name="TextBox 5">
            <a:extLst>
              <a:ext uri="{FF2B5EF4-FFF2-40B4-BE49-F238E27FC236}">
                <a16:creationId xmlns:a16="http://schemas.microsoft.com/office/drawing/2014/main" id="{78AB7C89-1B71-2EF0-1C50-2E57F4B2DAC6}"/>
              </a:ext>
            </a:extLst>
          </p:cNvPr>
          <p:cNvSpPr txBox="1"/>
          <p:nvPr/>
        </p:nvSpPr>
        <p:spPr>
          <a:xfrm>
            <a:off x="1598210" y="84607"/>
            <a:ext cx="1187533" cy="338554"/>
          </a:xfrm>
          <a:prstGeom prst="rect">
            <a:avLst/>
          </a:prstGeom>
          <a:noFill/>
        </p:spPr>
        <p:txBody>
          <a:bodyPr wrap="square" rtlCol="0">
            <a:spAutoFit/>
          </a:bodyPr>
          <a:lstStyle/>
          <a:p>
            <a:r>
              <a:rPr lang="en-HK" sz="1600"/>
              <a:t>2020-08</a:t>
            </a:r>
          </a:p>
        </p:txBody>
      </p:sp>
      <p:sp>
        <p:nvSpPr>
          <p:cNvPr id="7" name="TextBox 6">
            <a:extLst>
              <a:ext uri="{FF2B5EF4-FFF2-40B4-BE49-F238E27FC236}">
                <a16:creationId xmlns:a16="http://schemas.microsoft.com/office/drawing/2014/main" id="{4509B458-6993-ADA1-B287-14B06FDBEA49}"/>
              </a:ext>
            </a:extLst>
          </p:cNvPr>
          <p:cNvSpPr txBox="1"/>
          <p:nvPr/>
        </p:nvSpPr>
        <p:spPr>
          <a:xfrm>
            <a:off x="5677251" y="84607"/>
            <a:ext cx="1187533" cy="338554"/>
          </a:xfrm>
          <a:prstGeom prst="rect">
            <a:avLst/>
          </a:prstGeom>
          <a:noFill/>
        </p:spPr>
        <p:txBody>
          <a:bodyPr wrap="square" rtlCol="0">
            <a:spAutoFit/>
          </a:bodyPr>
          <a:lstStyle/>
          <a:p>
            <a:r>
              <a:rPr lang="en-HK" sz="1600"/>
              <a:t>2020-09</a:t>
            </a:r>
          </a:p>
        </p:txBody>
      </p:sp>
      <p:sp>
        <p:nvSpPr>
          <p:cNvPr id="8" name="TextBox 7">
            <a:extLst>
              <a:ext uri="{FF2B5EF4-FFF2-40B4-BE49-F238E27FC236}">
                <a16:creationId xmlns:a16="http://schemas.microsoft.com/office/drawing/2014/main" id="{02D614D3-A265-3429-A522-67A09A222159}"/>
              </a:ext>
            </a:extLst>
          </p:cNvPr>
          <p:cNvSpPr txBox="1"/>
          <p:nvPr/>
        </p:nvSpPr>
        <p:spPr>
          <a:xfrm>
            <a:off x="9756292" y="84607"/>
            <a:ext cx="1187533" cy="338554"/>
          </a:xfrm>
          <a:prstGeom prst="rect">
            <a:avLst/>
          </a:prstGeom>
          <a:noFill/>
        </p:spPr>
        <p:txBody>
          <a:bodyPr wrap="square" rtlCol="0">
            <a:spAutoFit/>
          </a:bodyPr>
          <a:lstStyle/>
          <a:p>
            <a:r>
              <a:rPr lang="en-HK" sz="1600"/>
              <a:t>2020-10</a:t>
            </a:r>
          </a:p>
        </p:txBody>
      </p:sp>
      <p:sp>
        <p:nvSpPr>
          <p:cNvPr id="9" name="TextBox 8">
            <a:extLst>
              <a:ext uri="{FF2B5EF4-FFF2-40B4-BE49-F238E27FC236}">
                <a16:creationId xmlns:a16="http://schemas.microsoft.com/office/drawing/2014/main" id="{7DC03B32-DB32-DD13-9A95-D18FF19323B0}"/>
              </a:ext>
            </a:extLst>
          </p:cNvPr>
          <p:cNvSpPr txBox="1"/>
          <p:nvPr/>
        </p:nvSpPr>
        <p:spPr>
          <a:xfrm>
            <a:off x="1598210" y="3473315"/>
            <a:ext cx="1187533" cy="338554"/>
          </a:xfrm>
          <a:prstGeom prst="rect">
            <a:avLst/>
          </a:prstGeom>
          <a:noFill/>
        </p:spPr>
        <p:txBody>
          <a:bodyPr wrap="square" rtlCol="0">
            <a:spAutoFit/>
          </a:bodyPr>
          <a:lstStyle/>
          <a:p>
            <a:r>
              <a:rPr lang="en-HK" sz="1600"/>
              <a:t>2020-11</a:t>
            </a:r>
          </a:p>
        </p:txBody>
      </p:sp>
      <p:sp>
        <p:nvSpPr>
          <p:cNvPr id="10" name="TextBox 9">
            <a:extLst>
              <a:ext uri="{FF2B5EF4-FFF2-40B4-BE49-F238E27FC236}">
                <a16:creationId xmlns:a16="http://schemas.microsoft.com/office/drawing/2014/main" id="{5D563979-AE8F-EB09-97B7-4B5069CF724E}"/>
              </a:ext>
            </a:extLst>
          </p:cNvPr>
          <p:cNvSpPr txBox="1"/>
          <p:nvPr/>
        </p:nvSpPr>
        <p:spPr>
          <a:xfrm>
            <a:off x="5677251" y="3473315"/>
            <a:ext cx="1187533" cy="338554"/>
          </a:xfrm>
          <a:prstGeom prst="rect">
            <a:avLst/>
          </a:prstGeom>
          <a:noFill/>
        </p:spPr>
        <p:txBody>
          <a:bodyPr wrap="square" rtlCol="0">
            <a:spAutoFit/>
          </a:bodyPr>
          <a:lstStyle/>
          <a:p>
            <a:r>
              <a:rPr lang="en-HK" sz="1600"/>
              <a:t>2020-12</a:t>
            </a:r>
          </a:p>
        </p:txBody>
      </p:sp>
      <p:sp>
        <p:nvSpPr>
          <p:cNvPr id="11" name="TextBox 10">
            <a:extLst>
              <a:ext uri="{FF2B5EF4-FFF2-40B4-BE49-F238E27FC236}">
                <a16:creationId xmlns:a16="http://schemas.microsoft.com/office/drawing/2014/main" id="{EEE4C271-6B7C-4572-497D-952DF06AA7D9}"/>
              </a:ext>
            </a:extLst>
          </p:cNvPr>
          <p:cNvSpPr txBox="1"/>
          <p:nvPr/>
        </p:nvSpPr>
        <p:spPr>
          <a:xfrm>
            <a:off x="9756292" y="3473315"/>
            <a:ext cx="1187533" cy="338554"/>
          </a:xfrm>
          <a:prstGeom prst="rect">
            <a:avLst/>
          </a:prstGeom>
          <a:noFill/>
        </p:spPr>
        <p:txBody>
          <a:bodyPr wrap="square" rtlCol="0">
            <a:spAutoFit/>
          </a:bodyPr>
          <a:lstStyle/>
          <a:p>
            <a:r>
              <a:rPr lang="en-HK" sz="1600"/>
              <a:t>2021-01</a:t>
            </a:r>
          </a:p>
        </p:txBody>
      </p:sp>
      <p:cxnSp>
        <p:nvCxnSpPr>
          <p:cNvPr id="13" name="Straight Connector 12">
            <a:extLst>
              <a:ext uri="{FF2B5EF4-FFF2-40B4-BE49-F238E27FC236}">
                <a16:creationId xmlns:a16="http://schemas.microsoft.com/office/drawing/2014/main" id="{61178558-0E6A-D3EF-1A70-6B64798BD3B7}"/>
              </a:ext>
            </a:extLst>
          </p:cNvPr>
          <p:cNvCxnSpPr>
            <a:cxnSpLocks/>
          </p:cNvCxnSpPr>
          <p:nvPr/>
        </p:nvCxnSpPr>
        <p:spPr>
          <a:xfrm>
            <a:off x="443883" y="958788"/>
            <a:ext cx="1155872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EFAC2FEB-1C77-887D-AFD8-D46EBEA2E4B2}"/>
              </a:ext>
            </a:extLst>
          </p:cNvPr>
          <p:cNvCxnSpPr>
            <a:cxnSpLocks/>
          </p:cNvCxnSpPr>
          <p:nvPr/>
        </p:nvCxnSpPr>
        <p:spPr>
          <a:xfrm>
            <a:off x="333335" y="5034268"/>
            <a:ext cx="11558727"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Rectangle 1">
            <a:extLst>
              <a:ext uri="{FF2B5EF4-FFF2-40B4-BE49-F238E27FC236}">
                <a16:creationId xmlns:a16="http://schemas.microsoft.com/office/drawing/2014/main" id="{D8199761-FF9C-EA46-478A-A4F09E62B9D8}"/>
              </a:ext>
            </a:extLst>
          </p:cNvPr>
          <p:cNvSpPr/>
          <p:nvPr/>
        </p:nvSpPr>
        <p:spPr>
          <a:xfrm>
            <a:off x="1362456" y="571502"/>
            <a:ext cx="118682" cy="2492102"/>
          </a:xfrm>
          <a:prstGeom prst="rect">
            <a:avLst/>
          </a:prstGeom>
          <a:solidFill>
            <a:srgbClr val="FFC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Tree>
    <p:extLst>
      <p:ext uri="{BB962C8B-B14F-4D97-AF65-F5344CB8AC3E}">
        <p14:creationId xmlns:p14="http://schemas.microsoft.com/office/powerpoint/2010/main" val="3063437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0C74AF4-4649-0FE8-5F5B-5BF9BA48C8DD}"/>
              </a:ext>
            </a:extLst>
          </p:cNvPr>
          <p:cNvPicPr>
            <a:picLocks noChangeAspect="1"/>
          </p:cNvPicPr>
          <p:nvPr/>
        </p:nvPicPr>
        <p:blipFill rotWithShape="1">
          <a:blip r:embed="rId2"/>
          <a:srcRect t="55865"/>
          <a:stretch/>
        </p:blipFill>
        <p:spPr>
          <a:xfrm>
            <a:off x="-1" y="3754761"/>
            <a:ext cx="12206383" cy="2956851"/>
          </a:xfrm>
          <a:prstGeom prst="rect">
            <a:avLst/>
          </a:prstGeom>
        </p:spPr>
      </p:pic>
      <p:pic>
        <p:nvPicPr>
          <p:cNvPr id="16" name="Picture 15">
            <a:extLst>
              <a:ext uri="{FF2B5EF4-FFF2-40B4-BE49-F238E27FC236}">
                <a16:creationId xmlns:a16="http://schemas.microsoft.com/office/drawing/2014/main" id="{8BB2AD06-2C20-24C5-C0D4-0934FA272AF5}"/>
              </a:ext>
            </a:extLst>
          </p:cNvPr>
          <p:cNvPicPr>
            <a:picLocks noChangeAspect="1"/>
          </p:cNvPicPr>
          <p:nvPr/>
        </p:nvPicPr>
        <p:blipFill rotWithShape="1">
          <a:blip r:embed="rId2"/>
          <a:srcRect b="55865"/>
          <a:stretch/>
        </p:blipFill>
        <p:spPr>
          <a:xfrm>
            <a:off x="0" y="385043"/>
            <a:ext cx="12192000" cy="2953367"/>
          </a:xfrm>
          <a:prstGeom prst="rect">
            <a:avLst/>
          </a:prstGeom>
        </p:spPr>
      </p:pic>
      <p:sp>
        <p:nvSpPr>
          <p:cNvPr id="5" name="TextBox 4">
            <a:extLst>
              <a:ext uri="{FF2B5EF4-FFF2-40B4-BE49-F238E27FC236}">
                <a16:creationId xmlns:a16="http://schemas.microsoft.com/office/drawing/2014/main" id="{98768CC9-4DD3-B656-7072-1C3A3537C420}"/>
              </a:ext>
            </a:extLst>
          </p:cNvPr>
          <p:cNvSpPr txBox="1"/>
          <p:nvPr/>
        </p:nvSpPr>
        <p:spPr>
          <a:xfrm>
            <a:off x="1660698" y="120119"/>
            <a:ext cx="1187533" cy="338554"/>
          </a:xfrm>
          <a:prstGeom prst="rect">
            <a:avLst/>
          </a:prstGeom>
          <a:noFill/>
        </p:spPr>
        <p:txBody>
          <a:bodyPr wrap="square" rtlCol="0">
            <a:spAutoFit/>
          </a:bodyPr>
          <a:lstStyle/>
          <a:p>
            <a:r>
              <a:rPr lang="en-HK" sz="1600"/>
              <a:t>2021-02</a:t>
            </a:r>
          </a:p>
        </p:txBody>
      </p:sp>
      <p:sp>
        <p:nvSpPr>
          <p:cNvPr id="7" name="TextBox 6">
            <a:extLst>
              <a:ext uri="{FF2B5EF4-FFF2-40B4-BE49-F238E27FC236}">
                <a16:creationId xmlns:a16="http://schemas.microsoft.com/office/drawing/2014/main" id="{77A7B3DC-F441-3798-55AE-0611465F8F28}"/>
              </a:ext>
            </a:extLst>
          </p:cNvPr>
          <p:cNvSpPr txBox="1"/>
          <p:nvPr/>
        </p:nvSpPr>
        <p:spPr>
          <a:xfrm>
            <a:off x="5739739" y="132476"/>
            <a:ext cx="1187533" cy="338554"/>
          </a:xfrm>
          <a:prstGeom prst="rect">
            <a:avLst/>
          </a:prstGeom>
          <a:noFill/>
        </p:spPr>
        <p:txBody>
          <a:bodyPr wrap="square" rtlCol="0">
            <a:spAutoFit/>
          </a:bodyPr>
          <a:lstStyle/>
          <a:p>
            <a:r>
              <a:rPr lang="en-HK" sz="1600"/>
              <a:t>2021-03</a:t>
            </a:r>
          </a:p>
        </p:txBody>
      </p:sp>
      <p:sp>
        <p:nvSpPr>
          <p:cNvPr id="9" name="TextBox 8">
            <a:extLst>
              <a:ext uri="{FF2B5EF4-FFF2-40B4-BE49-F238E27FC236}">
                <a16:creationId xmlns:a16="http://schemas.microsoft.com/office/drawing/2014/main" id="{B9FB3F84-1D56-43C9-6314-015E8627F57B}"/>
              </a:ext>
            </a:extLst>
          </p:cNvPr>
          <p:cNvSpPr txBox="1"/>
          <p:nvPr/>
        </p:nvSpPr>
        <p:spPr>
          <a:xfrm>
            <a:off x="9818780" y="120119"/>
            <a:ext cx="1187533" cy="338554"/>
          </a:xfrm>
          <a:prstGeom prst="rect">
            <a:avLst/>
          </a:prstGeom>
          <a:noFill/>
        </p:spPr>
        <p:txBody>
          <a:bodyPr wrap="square" rtlCol="0">
            <a:spAutoFit/>
          </a:bodyPr>
          <a:lstStyle/>
          <a:p>
            <a:r>
              <a:rPr lang="en-HK" sz="1600"/>
              <a:t>2021-04</a:t>
            </a:r>
          </a:p>
        </p:txBody>
      </p:sp>
      <p:sp>
        <p:nvSpPr>
          <p:cNvPr id="11" name="TextBox 10">
            <a:extLst>
              <a:ext uri="{FF2B5EF4-FFF2-40B4-BE49-F238E27FC236}">
                <a16:creationId xmlns:a16="http://schemas.microsoft.com/office/drawing/2014/main" id="{DF6557DD-6D97-D664-1D33-BE1915FB9CCE}"/>
              </a:ext>
            </a:extLst>
          </p:cNvPr>
          <p:cNvSpPr txBox="1"/>
          <p:nvPr/>
        </p:nvSpPr>
        <p:spPr>
          <a:xfrm>
            <a:off x="1660698" y="3329564"/>
            <a:ext cx="1187533" cy="338554"/>
          </a:xfrm>
          <a:prstGeom prst="rect">
            <a:avLst/>
          </a:prstGeom>
          <a:noFill/>
        </p:spPr>
        <p:txBody>
          <a:bodyPr wrap="square" rtlCol="0">
            <a:spAutoFit/>
          </a:bodyPr>
          <a:lstStyle/>
          <a:p>
            <a:r>
              <a:rPr lang="en-HK" sz="1600"/>
              <a:t>2021-05</a:t>
            </a:r>
          </a:p>
        </p:txBody>
      </p:sp>
      <p:sp>
        <p:nvSpPr>
          <p:cNvPr id="13" name="TextBox 12">
            <a:extLst>
              <a:ext uri="{FF2B5EF4-FFF2-40B4-BE49-F238E27FC236}">
                <a16:creationId xmlns:a16="http://schemas.microsoft.com/office/drawing/2014/main" id="{A8B7581F-4525-8281-775F-BA3E8D8503E3}"/>
              </a:ext>
            </a:extLst>
          </p:cNvPr>
          <p:cNvSpPr txBox="1"/>
          <p:nvPr/>
        </p:nvSpPr>
        <p:spPr>
          <a:xfrm>
            <a:off x="5739739" y="3329564"/>
            <a:ext cx="1187533" cy="338554"/>
          </a:xfrm>
          <a:prstGeom prst="rect">
            <a:avLst/>
          </a:prstGeom>
          <a:noFill/>
        </p:spPr>
        <p:txBody>
          <a:bodyPr wrap="square" rtlCol="0">
            <a:spAutoFit/>
          </a:bodyPr>
          <a:lstStyle/>
          <a:p>
            <a:r>
              <a:rPr lang="en-HK" sz="1600"/>
              <a:t>2021-06</a:t>
            </a:r>
          </a:p>
        </p:txBody>
      </p:sp>
      <p:sp>
        <p:nvSpPr>
          <p:cNvPr id="15" name="TextBox 14">
            <a:extLst>
              <a:ext uri="{FF2B5EF4-FFF2-40B4-BE49-F238E27FC236}">
                <a16:creationId xmlns:a16="http://schemas.microsoft.com/office/drawing/2014/main" id="{8F14F24E-4E42-306D-7114-2A98CA2E506B}"/>
              </a:ext>
            </a:extLst>
          </p:cNvPr>
          <p:cNvSpPr txBox="1"/>
          <p:nvPr/>
        </p:nvSpPr>
        <p:spPr>
          <a:xfrm>
            <a:off x="9818780" y="3329564"/>
            <a:ext cx="1187533" cy="338554"/>
          </a:xfrm>
          <a:prstGeom prst="rect">
            <a:avLst/>
          </a:prstGeom>
          <a:noFill/>
        </p:spPr>
        <p:txBody>
          <a:bodyPr wrap="square" rtlCol="0">
            <a:spAutoFit/>
          </a:bodyPr>
          <a:lstStyle/>
          <a:p>
            <a:r>
              <a:rPr lang="en-HK" sz="1600"/>
              <a:t>2021-07</a:t>
            </a:r>
          </a:p>
        </p:txBody>
      </p:sp>
    </p:spTree>
    <p:extLst>
      <p:ext uri="{BB962C8B-B14F-4D97-AF65-F5344CB8AC3E}">
        <p14:creationId xmlns:p14="http://schemas.microsoft.com/office/powerpoint/2010/main" val="52373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8DFF3D-74F2-CA61-7532-335FFD423B2B}"/>
              </a:ext>
            </a:extLst>
          </p:cNvPr>
          <p:cNvPicPr>
            <a:picLocks noChangeAspect="1"/>
          </p:cNvPicPr>
          <p:nvPr/>
        </p:nvPicPr>
        <p:blipFill rotWithShape="1">
          <a:blip r:embed="rId2"/>
          <a:srcRect r="802" b="55878"/>
          <a:stretch/>
        </p:blipFill>
        <p:spPr>
          <a:xfrm>
            <a:off x="5504" y="427419"/>
            <a:ext cx="12094234" cy="2946231"/>
          </a:xfrm>
          <a:prstGeom prst="rect">
            <a:avLst/>
          </a:prstGeom>
        </p:spPr>
      </p:pic>
      <p:sp>
        <p:nvSpPr>
          <p:cNvPr id="7" name="TextBox 6">
            <a:extLst>
              <a:ext uri="{FF2B5EF4-FFF2-40B4-BE49-F238E27FC236}">
                <a16:creationId xmlns:a16="http://schemas.microsoft.com/office/drawing/2014/main" id="{F6C5146D-91D8-6499-ABCA-D1F7EFC1C2AE}"/>
              </a:ext>
            </a:extLst>
          </p:cNvPr>
          <p:cNvSpPr txBox="1"/>
          <p:nvPr/>
        </p:nvSpPr>
        <p:spPr>
          <a:xfrm>
            <a:off x="1684447" y="88865"/>
            <a:ext cx="1187533" cy="338554"/>
          </a:xfrm>
          <a:prstGeom prst="rect">
            <a:avLst/>
          </a:prstGeom>
          <a:noFill/>
        </p:spPr>
        <p:txBody>
          <a:bodyPr wrap="square" rtlCol="0">
            <a:spAutoFit/>
          </a:bodyPr>
          <a:lstStyle/>
          <a:p>
            <a:r>
              <a:rPr lang="en-HK" sz="1600"/>
              <a:t>2021-08</a:t>
            </a:r>
          </a:p>
        </p:txBody>
      </p:sp>
      <p:sp>
        <p:nvSpPr>
          <p:cNvPr id="9" name="TextBox 8">
            <a:extLst>
              <a:ext uri="{FF2B5EF4-FFF2-40B4-BE49-F238E27FC236}">
                <a16:creationId xmlns:a16="http://schemas.microsoft.com/office/drawing/2014/main" id="{F16F66A9-003C-0A34-98AC-7C9B6B9769E7}"/>
              </a:ext>
            </a:extLst>
          </p:cNvPr>
          <p:cNvSpPr txBox="1"/>
          <p:nvPr/>
        </p:nvSpPr>
        <p:spPr>
          <a:xfrm>
            <a:off x="5763488" y="98484"/>
            <a:ext cx="1187533" cy="338554"/>
          </a:xfrm>
          <a:prstGeom prst="rect">
            <a:avLst/>
          </a:prstGeom>
          <a:noFill/>
        </p:spPr>
        <p:txBody>
          <a:bodyPr wrap="square" rtlCol="0">
            <a:spAutoFit/>
          </a:bodyPr>
          <a:lstStyle/>
          <a:p>
            <a:r>
              <a:rPr lang="en-HK" sz="1600"/>
              <a:t>2021-09</a:t>
            </a:r>
          </a:p>
        </p:txBody>
      </p:sp>
      <p:sp>
        <p:nvSpPr>
          <p:cNvPr id="11" name="TextBox 10">
            <a:extLst>
              <a:ext uri="{FF2B5EF4-FFF2-40B4-BE49-F238E27FC236}">
                <a16:creationId xmlns:a16="http://schemas.microsoft.com/office/drawing/2014/main" id="{0E3B0D38-8F4A-E8F6-5773-488CB6C0A653}"/>
              </a:ext>
            </a:extLst>
          </p:cNvPr>
          <p:cNvSpPr txBox="1"/>
          <p:nvPr/>
        </p:nvSpPr>
        <p:spPr>
          <a:xfrm>
            <a:off x="9842529" y="97491"/>
            <a:ext cx="1187533" cy="338554"/>
          </a:xfrm>
          <a:prstGeom prst="rect">
            <a:avLst/>
          </a:prstGeom>
          <a:noFill/>
        </p:spPr>
        <p:txBody>
          <a:bodyPr wrap="square" rtlCol="0">
            <a:spAutoFit/>
          </a:bodyPr>
          <a:lstStyle/>
          <a:p>
            <a:r>
              <a:rPr lang="en-HK" sz="1600"/>
              <a:t>2021-10</a:t>
            </a:r>
          </a:p>
        </p:txBody>
      </p:sp>
      <p:sp>
        <p:nvSpPr>
          <p:cNvPr id="13" name="TextBox 12">
            <a:extLst>
              <a:ext uri="{FF2B5EF4-FFF2-40B4-BE49-F238E27FC236}">
                <a16:creationId xmlns:a16="http://schemas.microsoft.com/office/drawing/2014/main" id="{11570829-EF28-A8E5-913C-DAFE2EF15E71}"/>
              </a:ext>
            </a:extLst>
          </p:cNvPr>
          <p:cNvSpPr txBox="1"/>
          <p:nvPr/>
        </p:nvSpPr>
        <p:spPr>
          <a:xfrm>
            <a:off x="1684447" y="3558962"/>
            <a:ext cx="1187533" cy="338554"/>
          </a:xfrm>
          <a:prstGeom prst="rect">
            <a:avLst/>
          </a:prstGeom>
          <a:noFill/>
        </p:spPr>
        <p:txBody>
          <a:bodyPr wrap="square" rtlCol="0">
            <a:spAutoFit/>
          </a:bodyPr>
          <a:lstStyle/>
          <a:p>
            <a:r>
              <a:rPr lang="en-HK" sz="1600"/>
              <a:t>2021-11</a:t>
            </a:r>
          </a:p>
        </p:txBody>
      </p:sp>
      <p:sp>
        <p:nvSpPr>
          <p:cNvPr id="15" name="TextBox 14">
            <a:extLst>
              <a:ext uri="{FF2B5EF4-FFF2-40B4-BE49-F238E27FC236}">
                <a16:creationId xmlns:a16="http://schemas.microsoft.com/office/drawing/2014/main" id="{D6D84DBA-D6D6-B1D1-7B73-D7C6CD5D614B}"/>
              </a:ext>
            </a:extLst>
          </p:cNvPr>
          <p:cNvSpPr txBox="1"/>
          <p:nvPr/>
        </p:nvSpPr>
        <p:spPr>
          <a:xfrm>
            <a:off x="5763488" y="3558962"/>
            <a:ext cx="1187533" cy="338554"/>
          </a:xfrm>
          <a:prstGeom prst="rect">
            <a:avLst/>
          </a:prstGeom>
          <a:noFill/>
        </p:spPr>
        <p:txBody>
          <a:bodyPr wrap="square" rtlCol="0">
            <a:spAutoFit/>
          </a:bodyPr>
          <a:lstStyle/>
          <a:p>
            <a:r>
              <a:rPr lang="en-HK" sz="1600"/>
              <a:t>2021-12</a:t>
            </a:r>
          </a:p>
        </p:txBody>
      </p:sp>
      <p:sp>
        <p:nvSpPr>
          <p:cNvPr id="17" name="TextBox 16">
            <a:extLst>
              <a:ext uri="{FF2B5EF4-FFF2-40B4-BE49-F238E27FC236}">
                <a16:creationId xmlns:a16="http://schemas.microsoft.com/office/drawing/2014/main" id="{D316E8A8-D26F-9F8B-2A94-4D3BB90F3E92}"/>
              </a:ext>
            </a:extLst>
          </p:cNvPr>
          <p:cNvSpPr txBox="1"/>
          <p:nvPr/>
        </p:nvSpPr>
        <p:spPr>
          <a:xfrm>
            <a:off x="9842529" y="3558962"/>
            <a:ext cx="1187533" cy="338554"/>
          </a:xfrm>
          <a:prstGeom prst="rect">
            <a:avLst/>
          </a:prstGeom>
          <a:noFill/>
        </p:spPr>
        <p:txBody>
          <a:bodyPr wrap="square" rtlCol="0">
            <a:spAutoFit/>
          </a:bodyPr>
          <a:lstStyle/>
          <a:p>
            <a:r>
              <a:rPr lang="en-HK" sz="1600"/>
              <a:t>2022-01</a:t>
            </a:r>
          </a:p>
        </p:txBody>
      </p:sp>
      <p:pic>
        <p:nvPicPr>
          <p:cNvPr id="5" name="Picture 4">
            <a:extLst>
              <a:ext uri="{FF2B5EF4-FFF2-40B4-BE49-F238E27FC236}">
                <a16:creationId xmlns:a16="http://schemas.microsoft.com/office/drawing/2014/main" id="{DA25C6CC-4811-1363-48B1-FF8BC66035BF}"/>
              </a:ext>
            </a:extLst>
          </p:cNvPr>
          <p:cNvPicPr>
            <a:picLocks noChangeAspect="1"/>
          </p:cNvPicPr>
          <p:nvPr/>
        </p:nvPicPr>
        <p:blipFill rotWithShape="1">
          <a:blip r:embed="rId2"/>
          <a:srcRect t="56067" b="-56067"/>
          <a:stretch/>
        </p:blipFill>
        <p:spPr>
          <a:xfrm>
            <a:off x="0" y="3851390"/>
            <a:ext cx="12192000" cy="6677465"/>
          </a:xfrm>
          <a:prstGeom prst="rect">
            <a:avLst/>
          </a:prstGeom>
        </p:spPr>
      </p:pic>
    </p:spTree>
    <p:extLst>
      <p:ext uri="{BB962C8B-B14F-4D97-AF65-F5344CB8AC3E}">
        <p14:creationId xmlns:p14="http://schemas.microsoft.com/office/powerpoint/2010/main" val="288306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884B4C6-4147-7A88-E82C-AC73027C2664}"/>
              </a:ext>
            </a:extLst>
          </p:cNvPr>
          <p:cNvPicPr>
            <a:picLocks noChangeAspect="1"/>
          </p:cNvPicPr>
          <p:nvPr/>
        </p:nvPicPr>
        <p:blipFill rotWithShape="1">
          <a:blip r:embed="rId2"/>
          <a:srcRect l="5520"/>
          <a:stretch/>
        </p:blipFill>
        <p:spPr>
          <a:xfrm>
            <a:off x="77829" y="935432"/>
            <a:ext cx="5194814" cy="1095414"/>
          </a:xfrm>
          <a:prstGeom prst="rect">
            <a:avLst/>
          </a:prstGeom>
        </p:spPr>
      </p:pic>
      <p:pic>
        <p:nvPicPr>
          <p:cNvPr id="7" name="Picture 6">
            <a:extLst>
              <a:ext uri="{FF2B5EF4-FFF2-40B4-BE49-F238E27FC236}">
                <a16:creationId xmlns:a16="http://schemas.microsoft.com/office/drawing/2014/main" id="{321FA222-5714-4D03-9A0C-7A5B55214C85}"/>
              </a:ext>
            </a:extLst>
          </p:cNvPr>
          <p:cNvPicPr>
            <a:picLocks noChangeAspect="1"/>
          </p:cNvPicPr>
          <p:nvPr/>
        </p:nvPicPr>
        <p:blipFill rotWithShape="1">
          <a:blip r:embed="rId3"/>
          <a:srcRect l="1978"/>
          <a:stretch/>
        </p:blipFill>
        <p:spPr>
          <a:xfrm>
            <a:off x="77829" y="3928921"/>
            <a:ext cx="8154220" cy="1395075"/>
          </a:xfrm>
          <a:prstGeom prst="rect">
            <a:avLst/>
          </a:prstGeom>
        </p:spPr>
      </p:pic>
      <p:sp>
        <p:nvSpPr>
          <p:cNvPr id="8" name="TextBox 7">
            <a:extLst>
              <a:ext uri="{FF2B5EF4-FFF2-40B4-BE49-F238E27FC236}">
                <a16:creationId xmlns:a16="http://schemas.microsoft.com/office/drawing/2014/main" id="{3A6211DF-965A-1482-286B-294D0D8E6593}"/>
              </a:ext>
            </a:extLst>
          </p:cNvPr>
          <p:cNvSpPr txBox="1"/>
          <p:nvPr/>
        </p:nvSpPr>
        <p:spPr>
          <a:xfrm>
            <a:off x="1029326" y="2111941"/>
            <a:ext cx="2327564" cy="400110"/>
          </a:xfrm>
          <a:prstGeom prst="rect">
            <a:avLst/>
          </a:prstGeom>
          <a:noFill/>
        </p:spPr>
        <p:txBody>
          <a:bodyPr wrap="square" rtlCol="0">
            <a:spAutoFit/>
          </a:bodyPr>
          <a:lstStyle/>
          <a:p>
            <a:r>
              <a:rPr lang="en-US" altLang="zh-CN" sz="2000"/>
              <a:t>Onsite Potential</a:t>
            </a:r>
            <a:endParaRPr lang="en-HK" sz="2000"/>
          </a:p>
        </p:txBody>
      </p:sp>
      <p:sp>
        <p:nvSpPr>
          <p:cNvPr id="9" name="TextBox 8">
            <a:extLst>
              <a:ext uri="{FF2B5EF4-FFF2-40B4-BE49-F238E27FC236}">
                <a16:creationId xmlns:a16="http://schemas.microsoft.com/office/drawing/2014/main" id="{6BBD2B0C-890A-D7E0-D798-441C3DFF5FA9}"/>
              </a:ext>
            </a:extLst>
          </p:cNvPr>
          <p:cNvSpPr txBox="1"/>
          <p:nvPr/>
        </p:nvSpPr>
        <p:spPr>
          <a:xfrm>
            <a:off x="2945079" y="2107366"/>
            <a:ext cx="2327564" cy="400110"/>
          </a:xfrm>
          <a:prstGeom prst="rect">
            <a:avLst/>
          </a:prstGeom>
          <a:noFill/>
        </p:spPr>
        <p:txBody>
          <a:bodyPr wrap="square" rtlCol="0">
            <a:spAutoFit/>
          </a:bodyPr>
          <a:lstStyle/>
          <a:p>
            <a:r>
              <a:rPr lang="en-US" altLang="zh-CN" sz="2000"/>
              <a:t>Interaction Potential</a:t>
            </a:r>
            <a:endParaRPr lang="en-HK" sz="2000"/>
          </a:p>
        </p:txBody>
      </p:sp>
      <p:sp>
        <p:nvSpPr>
          <p:cNvPr id="10" name="Rectangle 9">
            <a:extLst>
              <a:ext uri="{FF2B5EF4-FFF2-40B4-BE49-F238E27FC236}">
                <a16:creationId xmlns:a16="http://schemas.microsoft.com/office/drawing/2014/main" id="{14FA00FC-26DF-6989-39A9-D6F390C39C71}"/>
              </a:ext>
            </a:extLst>
          </p:cNvPr>
          <p:cNvSpPr/>
          <p:nvPr/>
        </p:nvSpPr>
        <p:spPr>
          <a:xfrm>
            <a:off x="3111333" y="1213691"/>
            <a:ext cx="1489903" cy="459155"/>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sp>
        <p:nvSpPr>
          <p:cNvPr id="11" name="Rectangle 10">
            <a:extLst>
              <a:ext uri="{FF2B5EF4-FFF2-40B4-BE49-F238E27FC236}">
                <a16:creationId xmlns:a16="http://schemas.microsoft.com/office/drawing/2014/main" id="{63AE7AB4-5EE2-5064-653E-13521631BD60}"/>
              </a:ext>
            </a:extLst>
          </p:cNvPr>
          <p:cNvSpPr/>
          <p:nvPr/>
        </p:nvSpPr>
        <p:spPr>
          <a:xfrm>
            <a:off x="2101932" y="1239074"/>
            <a:ext cx="765506" cy="43377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cxnSp>
        <p:nvCxnSpPr>
          <p:cNvPr id="13" name="Straight Arrow Connector 12">
            <a:extLst>
              <a:ext uri="{FF2B5EF4-FFF2-40B4-BE49-F238E27FC236}">
                <a16:creationId xmlns:a16="http://schemas.microsoft.com/office/drawing/2014/main" id="{7E1B488B-56CE-7C0B-9EE1-7493EEBBBDF2}"/>
              </a:ext>
            </a:extLst>
          </p:cNvPr>
          <p:cNvCxnSpPr>
            <a:cxnSpLocks/>
          </p:cNvCxnSpPr>
          <p:nvPr/>
        </p:nvCxnSpPr>
        <p:spPr>
          <a:xfrm flipV="1">
            <a:off x="3961965" y="1874107"/>
            <a:ext cx="0" cy="3358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77D8A70-27DF-A8A9-B4C1-40D5A7E848D7}"/>
              </a:ext>
            </a:extLst>
          </p:cNvPr>
          <p:cNvCxnSpPr>
            <a:cxnSpLocks/>
          </p:cNvCxnSpPr>
          <p:nvPr/>
        </p:nvCxnSpPr>
        <p:spPr>
          <a:xfrm flipV="1">
            <a:off x="2101932" y="1843260"/>
            <a:ext cx="182353" cy="3135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BD06F1D-BB2F-AC0A-131C-09216616794E}"/>
              </a:ext>
            </a:extLst>
          </p:cNvPr>
          <p:cNvPicPr>
            <a:picLocks noChangeAspect="1"/>
          </p:cNvPicPr>
          <p:nvPr/>
        </p:nvPicPr>
        <p:blipFill>
          <a:blip r:embed="rId4"/>
          <a:stretch>
            <a:fillRect/>
          </a:stretch>
        </p:blipFill>
        <p:spPr>
          <a:xfrm>
            <a:off x="463135" y="3186541"/>
            <a:ext cx="6994566" cy="484917"/>
          </a:xfrm>
          <a:prstGeom prst="rect">
            <a:avLst/>
          </a:prstGeom>
        </p:spPr>
      </p:pic>
      <p:sp>
        <p:nvSpPr>
          <p:cNvPr id="22" name="TextBox 21">
            <a:extLst>
              <a:ext uri="{FF2B5EF4-FFF2-40B4-BE49-F238E27FC236}">
                <a16:creationId xmlns:a16="http://schemas.microsoft.com/office/drawing/2014/main" id="{54085D1D-229F-7F5B-A36B-5F00D7F70DE6}"/>
              </a:ext>
            </a:extLst>
          </p:cNvPr>
          <p:cNvSpPr txBox="1"/>
          <p:nvPr/>
        </p:nvSpPr>
        <p:spPr>
          <a:xfrm>
            <a:off x="0" y="2794040"/>
            <a:ext cx="2327564" cy="400110"/>
          </a:xfrm>
          <a:prstGeom prst="rect">
            <a:avLst/>
          </a:prstGeom>
          <a:noFill/>
        </p:spPr>
        <p:txBody>
          <a:bodyPr wrap="square" rtlCol="0">
            <a:spAutoFit/>
          </a:bodyPr>
          <a:lstStyle/>
          <a:p>
            <a:r>
              <a:rPr lang="en-US" altLang="zh-CN" sz="2000"/>
              <a:t>Equation of motion:</a:t>
            </a:r>
            <a:endParaRPr lang="en-HK" sz="2000"/>
          </a:p>
        </p:txBody>
      </p:sp>
      <p:pic>
        <p:nvPicPr>
          <p:cNvPr id="29" name="Picture 28">
            <a:extLst>
              <a:ext uri="{FF2B5EF4-FFF2-40B4-BE49-F238E27FC236}">
                <a16:creationId xmlns:a16="http://schemas.microsoft.com/office/drawing/2014/main" id="{42752A2B-9D60-6494-3C37-308F0D660BD2}"/>
              </a:ext>
            </a:extLst>
          </p:cNvPr>
          <p:cNvPicPr>
            <a:picLocks noChangeAspect="1"/>
          </p:cNvPicPr>
          <p:nvPr/>
        </p:nvPicPr>
        <p:blipFill rotWithShape="1">
          <a:blip r:embed="rId5"/>
          <a:srcRect l="5873"/>
          <a:stretch/>
        </p:blipFill>
        <p:spPr>
          <a:xfrm>
            <a:off x="788115" y="5714592"/>
            <a:ext cx="7443934" cy="698403"/>
          </a:xfrm>
          <a:prstGeom prst="rect">
            <a:avLst/>
          </a:prstGeom>
        </p:spPr>
      </p:pic>
      <p:pic>
        <p:nvPicPr>
          <p:cNvPr id="31" name="Picture 30">
            <a:extLst>
              <a:ext uri="{FF2B5EF4-FFF2-40B4-BE49-F238E27FC236}">
                <a16:creationId xmlns:a16="http://schemas.microsoft.com/office/drawing/2014/main" id="{A0B99C00-4EEE-4736-2D21-684156D93A99}"/>
              </a:ext>
            </a:extLst>
          </p:cNvPr>
          <p:cNvPicPr>
            <a:picLocks noChangeAspect="1"/>
          </p:cNvPicPr>
          <p:nvPr/>
        </p:nvPicPr>
        <p:blipFill>
          <a:blip r:embed="rId6"/>
          <a:stretch>
            <a:fillRect/>
          </a:stretch>
        </p:blipFill>
        <p:spPr>
          <a:xfrm>
            <a:off x="8149729" y="3555185"/>
            <a:ext cx="3931784" cy="3124520"/>
          </a:xfrm>
          <a:prstGeom prst="rect">
            <a:avLst/>
          </a:prstGeom>
        </p:spPr>
      </p:pic>
      <p:sp>
        <p:nvSpPr>
          <p:cNvPr id="32" name="TextBox 31">
            <a:extLst>
              <a:ext uri="{FF2B5EF4-FFF2-40B4-BE49-F238E27FC236}">
                <a16:creationId xmlns:a16="http://schemas.microsoft.com/office/drawing/2014/main" id="{BDC0A288-4EBB-90F7-F022-C83688DF2783}"/>
              </a:ext>
            </a:extLst>
          </p:cNvPr>
          <p:cNvSpPr txBox="1"/>
          <p:nvPr/>
        </p:nvSpPr>
        <p:spPr>
          <a:xfrm>
            <a:off x="0" y="447136"/>
            <a:ext cx="4049486" cy="461665"/>
          </a:xfrm>
          <a:prstGeom prst="rect">
            <a:avLst/>
          </a:prstGeom>
          <a:noFill/>
        </p:spPr>
        <p:txBody>
          <a:bodyPr wrap="square" rtlCol="0">
            <a:spAutoFit/>
          </a:bodyPr>
          <a:lstStyle/>
          <a:p>
            <a:r>
              <a:rPr lang="en-HK" sz="2400" b="1"/>
              <a:t>Hamiltonian lattices</a:t>
            </a:r>
          </a:p>
        </p:txBody>
      </p:sp>
    </p:spTree>
    <p:extLst>
      <p:ext uri="{BB962C8B-B14F-4D97-AF65-F5344CB8AC3E}">
        <p14:creationId xmlns:p14="http://schemas.microsoft.com/office/powerpoint/2010/main" val="1853670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5DE993-0160-CEF4-EE94-6650A86EF38E}"/>
              </a:ext>
            </a:extLst>
          </p:cNvPr>
          <p:cNvPicPr>
            <a:picLocks noChangeAspect="1"/>
          </p:cNvPicPr>
          <p:nvPr/>
        </p:nvPicPr>
        <p:blipFill>
          <a:blip r:embed="rId2"/>
          <a:stretch>
            <a:fillRect/>
          </a:stretch>
        </p:blipFill>
        <p:spPr>
          <a:xfrm>
            <a:off x="7227956" y="3580677"/>
            <a:ext cx="4214292" cy="3089290"/>
          </a:xfrm>
          <a:prstGeom prst="rect">
            <a:avLst/>
          </a:prstGeom>
        </p:spPr>
      </p:pic>
      <p:pic>
        <p:nvPicPr>
          <p:cNvPr id="15" name="Picture 14">
            <a:extLst>
              <a:ext uri="{FF2B5EF4-FFF2-40B4-BE49-F238E27FC236}">
                <a16:creationId xmlns:a16="http://schemas.microsoft.com/office/drawing/2014/main" id="{C3D97F8A-E72B-22FC-11EE-D11C2EED6405}"/>
              </a:ext>
            </a:extLst>
          </p:cNvPr>
          <p:cNvPicPr>
            <a:picLocks noChangeAspect="1"/>
          </p:cNvPicPr>
          <p:nvPr/>
        </p:nvPicPr>
        <p:blipFill>
          <a:blip r:embed="rId3"/>
          <a:stretch>
            <a:fillRect/>
          </a:stretch>
        </p:blipFill>
        <p:spPr>
          <a:xfrm>
            <a:off x="3139975" y="3036679"/>
            <a:ext cx="3937054" cy="3111820"/>
          </a:xfrm>
          <a:prstGeom prst="rect">
            <a:avLst/>
          </a:prstGeom>
        </p:spPr>
      </p:pic>
      <p:pic>
        <p:nvPicPr>
          <p:cNvPr id="5" name="Picture 4">
            <a:extLst>
              <a:ext uri="{FF2B5EF4-FFF2-40B4-BE49-F238E27FC236}">
                <a16:creationId xmlns:a16="http://schemas.microsoft.com/office/drawing/2014/main" id="{2A9C0B49-5710-12C2-862A-E09555FDEFF2}"/>
              </a:ext>
            </a:extLst>
          </p:cNvPr>
          <p:cNvPicPr>
            <a:picLocks noChangeAspect="1"/>
          </p:cNvPicPr>
          <p:nvPr/>
        </p:nvPicPr>
        <p:blipFill>
          <a:blip r:embed="rId4"/>
          <a:stretch>
            <a:fillRect/>
          </a:stretch>
        </p:blipFill>
        <p:spPr>
          <a:xfrm>
            <a:off x="749752" y="1701132"/>
            <a:ext cx="5651047" cy="601351"/>
          </a:xfrm>
          <a:prstGeom prst="rect">
            <a:avLst/>
          </a:prstGeom>
        </p:spPr>
      </p:pic>
      <p:sp>
        <p:nvSpPr>
          <p:cNvPr id="7" name="TextBox 6">
            <a:extLst>
              <a:ext uri="{FF2B5EF4-FFF2-40B4-BE49-F238E27FC236}">
                <a16:creationId xmlns:a16="http://schemas.microsoft.com/office/drawing/2014/main" id="{2D82510C-6A35-1492-7BFB-88508B92C911}"/>
              </a:ext>
            </a:extLst>
          </p:cNvPr>
          <p:cNvSpPr txBox="1"/>
          <p:nvPr/>
        </p:nvSpPr>
        <p:spPr>
          <a:xfrm>
            <a:off x="87084" y="1213937"/>
            <a:ext cx="6096000" cy="400110"/>
          </a:xfrm>
          <a:prstGeom prst="rect">
            <a:avLst/>
          </a:prstGeom>
          <a:noFill/>
        </p:spPr>
        <p:txBody>
          <a:bodyPr wrap="square">
            <a:spAutoFit/>
          </a:bodyPr>
          <a:lstStyle/>
          <a:p>
            <a:r>
              <a:rPr lang="en-HK" sz="2000"/>
              <a:t>discrete energy density </a:t>
            </a:r>
          </a:p>
        </p:txBody>
      </p:sp>
      <p:pic>
        <p:nvPicPr>
          <p:cNvPr id="9" name="Picture 8">
            <a:extLst>
              <a:ext uri="{FF2B5EF4-FFF2-40B4-BE49-F238E27FC236}">
                <a16:creationId xmlns:a16="http://schemas.microsoft.com/office/drawing/2014/main" id="{E4FA5D2C-BD59-4E58-298A-E0F673D4A6BA}"/>
              </a:ext>
            </a:extLst>
          </p:cNvPr>
          <p:cNvPicPr>
            <a:picLocks noChangeAspect="1"/>
          </p:cNvPicPr>
          <p:nvPr/>
        </p:nvPicPr>
        <p:blipFill rotWithShape="1">
          <a:blip r:embed="rId5"/>
          <a:srcRect l="21828" r="20133" b="12676"/>
          <a:stretch/>
        </p:blipFill>
        <p:spPr>
          <a:xfrm>
            <a:off x="-17010" y="3429000"/>
            <a:ext cx="3322242" cy="2420019"/>
          </a:xfrm>
          <a:prstGeom prst="rect">
            <a:avLst/>
          </a:prstGeom>
        </p:spPr>
      </p:pic>
      <p:pic>
        <p:nvPicPr>
          <p:cNvPr id="11" name="Picture 10">
            <a:extLst>
              <a:ext uri="{FF2B5EF4-FFF2-40B4-BE49-F238E27FC236}">
                <a16:creationId xmlns:a16="http://schemas.microsoft.com/office/drawing/2014/main" id="{E675FEFB-7C81-E98F-9A68-C2D339E2A6AB}"/>
              </a:ext>
            </a:extLst>
          </p:cNvPr>
          <p:cNvPicPr>
            <a:picLocks noChangeAspect="1"/>
          </p:cNvPicPr>
          <p:nvPr/>
        </p:nvPicPr>
        <p:blipFill rotWithShape="1">
          <a:blip r:embed="rId6"/>
          <a:srcRect l="13006" t="13006"/>
          <a:stretch/>
        </p:blipFill>
        <p:spPr>
          <a:xfrm>
            <a:off x="910997" y="2463374"/>
            <a:ext cx="1930173" cy="762914"/>
          </a:xfrm>
          <a:prstGeom prst="rect">
            <a:avLst/>
          </a:prstGeom>
        </p:spPr>
      </p:pic>
      <p:pic>
        <p:nvPicPr>
          <p:cNvPr id="13" name="Picture 12">
            <a:extLst>
              <a:ext uri="{FF2B5EF4-FFF2-40B4-BE49-F238E27FC236}">
                <a16:creationId xmlns:a16="http://schemas.microsoft.com/office/drawing/2014/main" id="{FE4A9096-7A22-4A15-AF9F-FF9AFD1BF774}"/>
              </a:ext>
            </a:extLst>
          </p:cNvPr>
          <p:cNvPicPr>
            <a:picLocks noChangeAspect="1"/>
          </p:cNvPicPr>
          <p:nvPr/>
        </p:nvPicPr>
        <p:blipFill>
          <a:blip r:embed="rId7"/>
          <a:stretch>
            <a:fillRect/>
          </a:stretch>
        </p:blipFill>
        <p:spPr>
          <a:xfrm>
            <a:off x="7227956" y="15134"/>
            <a:ext cx="4214292" cy="3413866"/>
          </a:xfrm>
          <a:prstGeom prst="rect">
            <a:avLst/>
          </a:prstGeom>
        </p:spPr>
      </p:pic>
      <p:sp>
        <p:nvSpPr>
          <p:cNvPr id="14" name="TextBox 13">
            <a:extLst>
              <a:ext uri="{FF2B5EF4-FFF2-40B4-BE49-F238E27FC236}">
                <a16:creationId xmlns:a16="http://schemas.microsoft.com/office/drawing/2014/main" id="{ACEB61AE-6FA4-2E1E-1169-018D57EED90A}"/>
              </a:ext>
            </a:extLst>
          </p:cNvPr>
          <p:cNvSpPr txBox="1"/>
          <p:nvPr/>
        </p:nvSpPr>
        <p:spPr>
          <a:xfrm>
            <a:off x="-17010" y="109916"/>
            <a:ext cx="3592286" cy="461665"/>
          </a:xfrm>
          <a:prstGeom prst="rect">
            <a:avLst/>
          </a:prstGeom>
          <a:noFill/>
        </p:spPr>
        <p:txBody>
          <a:bodyPr wrap="square" rtlCol="0">
            <a:spAutoFit/>
          </a:bodyPr>
          <a:lstStyle/>
          <a:p>
            <a:r>
              <a:rPr lang="en-HK" sz="2400" b="1"/>
              <a:t>Energy localization</a:t>
            </a:r>
          </a:p>
        </p:txBody>
      </p:sp>
    </p:spTree>
    <p:extLst>
      <p:ext uri="{BB962C8B-B14F-4D97-AF65-F5344CB8AC3E}">
        <p14:creationId xmlns:p14="http://schemas.microsoft.com/office/powerpoint/2010/main" val="3122871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B4FC8C-A486-1664-878D-3ED7A40CF841}"/>
              </a:ext>
            </a:extLst>
          </p:cNvPr>
          <p:cNvPicPr>
            <a:picLocks noChangeAspect="1"/>
          </p:cNvPicPr>
          <p:nvPr/>
        </p:nvPicPr>
        <p:blipFill>
          <a:blip r:embed="rId2"/>
          <a:stretch>
            <a:fillRect/>
          </a:stretch>
        </p:blipFill>
        <p:spPr>
          <a:xfrm>
            <a:off x="977986" y="308758"/>
            <a:ext cx="10241314" cy="6466115"/>
          </a:xfrm>
          <a:prstGeom prst="rect">
            <a:avLst/>
          </a:prstGeom>
        </p:spPr>
      </p:pic>
    </p:spTree>
    <p:extLst>
      <p:ext uri="{BB962C8B-B14F-4D97-AF65-F5344CB8AC3E}">
        <p14:creationId xmlns:p14="http://schemas.microsoft.com/office/powerpoint/2010/main" val="16382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D3F39E9-42F1-F170-4A85-FB66DB525957}"/>
              </a:ext>
            </a:extLst>
          </p:cNvPr>
          <p:cNvPicPr>
            <a:picLocks noChangeAspect="1"/>
          </p:cNvPicPr>
          <p:nvPr/>
        </p:nvPicPr>
        <p:blipFill>
          <a:blip r:embed="rId2"/>
          <a:stretch>
            <a:fillRect/>
          </a:stretch>
        </p:blipFill>
        <p:spPr>
          <a:xfrm>
            <a:off x="4527029" y="615742"/>
            <a:ext cx="3640233" cy="2836634"/>
          </a:xfrm>
          <a:prstGeom prst="rect">
            <a:avLst/>
          </a:prstGeom>
        </p:spPr>
      </p:pic>
      <p:pic>
        <p:nvPicPr>
          <p:cNvPr id="22" name="Picture 21">
            <a:extLst>
              <a:ext uri="{FF2B5EF4-FFF2-40B4-BE49-F238E27FC236}">
                <a16:creationId xmlns:a16="http://schemas.microsoft.com/office/drawing/2014/main" id="{BB9286E9-5B7A-BD59-9D05-0A254B512131}"/>
              </a:ext>
            </a:extLst>
          </p:cNvPr>
          <p:cNvPicPr>
            <a:picLocks noChangeAspect="1"/>
          </p:cNvPicPr>
          <p:nvPr/>
        </p:nvPicPr>
        <p:blipFill>
          <a:blip r:embed="rId3"/>
          <a:stretch>
            <a:fillRect/>
          </a:stretch>
        </p:blipFill>
        <p:spPr>
          <a:xfrm>
            <a:off x="8719465" y="679908"/>
            <a:ext cx="3472536" cy="2749091"/>
          </a:xfrm>
          <a:prstGeom prst="rect">
            <a:avLst/>
          </a:prstGeom>
        </p:spPr>
      </p:pic>
      <p:sp>
        <p:nvSpPr>
          <p:cNvPr id="2" name="TextBox 1">
            <a:extLst>
              <a:ext uri="{FF2B5EF4-FFF2-40B4-BE49-F238E27FC236}">
                <a16:creationId xmlns:a16="http://schemas.microsoft.com/office/drawing/2014/main" id="{535FCFB8-CAA3-FE07-FB68-7F9F9E3F1AB7}"/>
              </a:ext>
            </a:extLst>
          </p:cNvPr>
          <p:cNvSpPr txBox="1"/>
          <p:nvPr/>
        </p:nvSpPr>
        <p:spPr>
          <a:xfrm>
            <a:off x="0" y="314025"/>
            <a:ext cx="4429496" cy="646331"/>
          </a:xfrm>
          <a:prstGeom prst="rect">
            <a:avLst/>
          </a:prstGeom>
          <a:noFill/>
        </p:spPr>
        <p:txBody>
          <a:bodyPr wrap="square" rtlCol="0">
            <a:spAutoFit/>
          </a:bodyPr>
          <a:lstStyle/>
          <a:p>
            <a:r>
              <a:rPr lang="en-US" altLang="zh-CN"/>
              <a:t>Start from cluster H69, V70, N501 </a:t>
            </a:r>
            <a:r>
              <a:rPr lang="en-HK"/>
              <a:t>optimise r </a:t>
            </a:r>
          </a:p>
          <a:p>
            <a:endParaRPr lang="en-HK"/>
          </a:p>
        </p:txBody>
      </p:sp>
      <p:pic>
        <p:nvPicPr>
          <p:cNvPr id="6" name="Picture 5">
            <a:extLst>
              <a:ext uri="{FF2B5EF4-FFF2-40B4-BE49-F238E27FC236}">
                <a16:creationId xmlns:a16="http://schemas.microsoft.com/office/drawing/2014/main" id="{38CCB4AA-02A8-85C4-A564-36227A26B7C8}"/>
              </a:ext>
            </a:extLst>
          </p:cNvPr>
          <p:cNvPicPr>
            <a:picLocks noChangeAspect="1"/>
          </p:cNvPicPr>
          <p:nvPr/>
        </p:nvPicPr>
        <p:blipFill>
          <a:blip r:embed="rId4"/>
          <a:stretch>
            <a:fillRect/>
          </a:stretch>
        </p:blipFill>
        <p:spPr>
          <a:xfrm>
            <a:off x="552203" y="679909"/>
            <a:ext cx="3325091" cy="2749091"/>
          </a:xfrm>
          <a:prstGeom prst="rect">
            <a:avLst/>
          </a:prstGeom>
        </p:spPr>
      </p:pic>
      <p:cxnSp>
        <p:nvCxnSpPr>
          <p:cNvPr id="12" name="Straight Arrow Connector 11">
            <a:extLst>
              <a:ext uri="{FF2B5EF4-FFF2-40B4-BE49-F238E27FC236}">
                <a16:creationId xmlns:a16="http://schemas.microsoft.com/office/drawing/2014/main" id="{F70367DF-7095-C91F-9DB5-F38F307F9FF8}"/>
              </a:ext>
            </a:extLst>
          </p:cNvPr>
          <p:cNvCxnSpPr>
            <a:cxnSpLocks/>
          </p:cNvCxnSpPr>
          <p:nvPr/>
        </p:nvCxnSpPr>
        <p:spPr>
          <a:xfrm>
            <a:off x="4054711" y="1935678"/>
            <a:ext cx="2894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BD9C03B-69C7-AAC3-B529-D3CFD59EC6DC}"/>
              </a:ext>
            </a:extLst>
          </p:cNvPr>
          <p:cNvSpPr txBox="1"/>
          <p:nvPr/>
        </p:nvSpPr>
        <p:spPr>
          <a:xfrm>
            <a:off x="2090058" y="942015"/>
            <a:ext cx="1472540" cy="307777"/>
          </a:xfrm>
          <a:prstGeom prst="rect">
            <a:avLst/>
          </a:prstGeom>
          <a:noFill/>
        </p:spPr>
        <p:txBody>
          <a:bodyPr wrap="square" rtlCol="0">
            <a:spAutoFit/>
          </a:bodyPr>
          <a:lstStyle/>
          <a:p>
            <a:r>
              <a:rPr lang="en-HK" sz="1400"/>
              <a:t>H69, V70, N501</a:t>
            </a:r>
          </a:p>
        </p:txBody>
      </p:sp>
      <p:sp>
        <p:nvSpPr>
          <p:cNvPr id="14" name="TextBox 13">
            <a:extLst>
              <a:ext uri="{FF2B5EF4-FFF2-40B4-BE49-F238E27FC236}">
                <a16:creationId xmlns:a16="http://schemas.microsoft.com/office/drawing/2014/main" id="{549C54C5-FECB-B784-E872-FCE52E109605}"/>
              </a:ext>
            </a:extLst>
          </p:cNvPr>
          <p:cNvSpPr txBox="1"/>
          <p:nvPr/>
        </p:nvSpPr>
        <p:spPr>
          <a:xfrm>
            <a:off x="6096000" y="942014"/>
            <a:ext cx="2018804" cy="307777"/>
          </a:xfrm>
          <a:prstGeom prst="rect">
            <a:avLst/>
          </a:prstGeom>
          <a:noFill/>
        </p:spPr>
        <p:txBody>
          <a:bodyPr wrap="square" rtlCol="0">
            <a:spAutoFit/>
          </a:bodyPr>
          <a:lstStyle/>
          <a:p>
            <a:r>
              <a:rPr lang="en-HK" sz="1400"/>
              <a:t>[69,70,501,570]</a:t>
            </a:r>
          </a:p>
        </p:txBody>
      </p:sp>
      <p:sp>
        <p:nvSpPr>
          <p:cNvPr id="20" name="TextBox 19">
            <a:extLst>
              <a:ext uri="{FF2B5EF4-FFF2-40B4-BE49-F238E27FC236}">
                <a16:creationId xmlns:a16="http://schemas.microsoft.com/office/drawing/2014/main" id="{1BC6313A-171E-DFF6-7DD1-49D5F53BE463}"/>
              </a:ext>
            </a:extLst>
          </p:cNvPr>
          <p:cNvSpPr txBox="1"/>
          <p:nvPr/>
        </p:nvSpPr>
        <p:spPr>
          <a:xfrm>
            <a:off x="9282469" y="1095902"/>
            <a:ext cx="2812469" cy="523220"/>
          </a:xfrm>
          <a:prstGeom prst="rect">
            <a:avLst/>
          </a:prstGeom>
          <a:noFill/>
        </p:spPr>
        <p:txBody>
          <a:bodyPr wrap="square">
            <a:spAutoFit/>
          </a:bodyPr>
          <a:lstStyle/>
          <a:p>
            <a:r>
              <a:rPr lang="en-HK" sz="1400"/>
              <a:t>[69,70,501,75,439,222,614,681,716,1027,1073,1118]</a:t>
            </a:r>
          </a:p>
        </p:txBody>
      </p:sp>
      <p:cxnSp>
        <p:nvCxnSpPr>
          <p:cNvPr id="24" name="Straight Arrow Connector 23">
            <a:extLst>
              <a:ext uri="{FF2B5EF4-FFF2-40B4-BE49-F238E27FC236}">
                <a16:creationId xmlns:a16="http://schemas.microsoft.com/office/drawing/2014/main" id="{FF71766F-145B-38FB-8BBB-4501D2AF5097}"/>
              </a:ext>
            </a:extLst>
          </p:cNvPr>
          <p:cNvCxnSpPr>
            <a:cxnSpLocks/>
          </p:cNvCxnSpPr>
          <p:nvPr/>
        </p:nvCxnSpPr>
        <p:spPr>
          <a:xfrm>
            <a:off x="8280347" y="1935678"/>
            <a:ext cx="2894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87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712B10-C10D-4FFB-919A-AF7B91C01CE6}"/>
              </a:ext>
            </a:extLst>
          </p:cNvPr>
          <p:cNvPicPr>
            <a:picLocks noChangeAspect="1"/>
          </p:cNvPicPr>
          <p:nvPr/>
        </p:nvPicPr>
        <p:blipFill rotWithShape="1">
          <a:blip r:embed="rId2"/>
          <a:srcRect t="28612"/>
          <a:stretch/>
        </p:blipFill>
        <p:spPr>
          <a:xfrm>
            <a:off x="142503" y="612282"/>
            <a:ext cx="6721434" cy="1607902"/>
          </a:xfrm>
          <a:prstGeom prst="rect">
            <a:avLst/>
          </a:prstGeom>
        </p:spPr>
      </p:pic>
      <p:pic>
        <p:nvPicPr>
          <p:cNvPr id="5" name="Picture 4">
            <a:extLst>
              <a:ext uri="{FF2B5EF4-FFF2-40B4-BE49-F238E27FC236}">
                <a16:creationId xmlns:a16="http://schemas.microsoft.com/office/drawing/2014/main" id="{78544354-095B-0719-7AE2-89E37B1BA114}"/>
              </a:ext>
            </a:extLst>
          </p:cNvPr>
          <p:cNvPicPr>
            <a:picLocks noChangeAspect="1"/>
          </p:cNvPicPr>
          <p:nvPr/>
        </p:nvPicPr>
        <p:blipFill>
          <a:blip r:embed="rId3"/>
          <a:stretch>
            <a:fillRect/>
          </a:stretch>
        </p:blipFill>
        <p:spPr>
          <a:xfrm>
            <a:off x="479713" y="3772897"/>
            <a:ext cx="3519302" cy="398554"/>
          </a:xfrm>
          <a:prstGeom prst="rect">
            <a:avLst/>
          </a:prstGeom>
        </p:spPr>
      </p:pic>
      <p:pic>
        <p:nvPicPr>
          <p:cNvPr id="7" name="Picture 6">
            <a:extLst>
              <a:ext uri="{FF2B5EF4-FFF2-40B4-BE49-F238E27FC236}">
                <a16:creationId xmlns:a16="http://schemas.microsoft.com/office/drawing/2014/main" id="{6BD06AE8-FCBE-5F6C-78CB-8648996B2006}"/>
              </a:ext>
            </a:extLst>
          </p:cNvPr>
          <p:cNvPicPr>
            <a:picLocks noChangeAspect="1"/>
          </p:cNvPicPr>
          <p:nvPr/>
        </p:nvPicPr>
        <p:blipFill>
          <a:blip r:embed="rId4"/>
          <a:stretch>
            <a:fillRect/>
          </a:stretch>
        </p:blipFill>
        <p:spPr>
          <a:xfrm>
            <a:off x="313459" y="2575120"/>
            <a:ext cx="4730585" cy="694121"/>
          </a:xfrm>
          <a:prstGeom prst="rect">
            <a:avLst/>
          </a:prstGeom>
        </p:spPr>
      </p:pic>
      <p:sp>
        <p:nvSpPr>
          <p:cNvPr id="9" name="TextBox 8">
            <a:extLst>
              <a:ext uri="{FF2B5EF4-FFF2-40B4-BE49-F238E27FC236}">
                <a16:creationId xmlns:a16="http://schemas.microsoft.com/office/drawing/2014/main" id="{136BA513-88A8-4A19-8CA5-A4898E5CCFA9}"/>
              </a:ext>
            </a:extLst>
          </p:cNvPr>
          <p:cNvSpPr txBox="1"/>
          <p:nvPr/>
        </p:nvSpPr>
        <p:spPr>
          <a:xfrm>
            <a:off x="4165270" y="3778944"/>
            <a:ext cx="2698667" cy="400110"/>
          </a:xfrm>
          <a:prstGeom prst="rect">
            <a:avLst/>
          </a:prstGeom>
          <a:noFill/>
        </p:spPr>
        <p:txBody>
          <a:bodyPr wrap="square">
            <a:spAutoFit/>
          </a:bodyPr>
          <a:lstStyle/>
          <a:p>
            <a:r>
              <a:rPr lang="en-HK" sz="2000"/>
              <a:t>stacking interaction</a:t>
            </a:r>
          </a:p>
        </p:txBody>
      </p:sp>
      <p:pic>
        <p:nvPicPr>
          <p:cNvPr id="11" name="Picture 10">
            <a:extLst>
              <a:ext uri="{FF2B5EF4-FFF2-40B4-BE49-F238E27FC236}">
                <a16:creationId xmlns:a16="http://schemas.microsoft.com/office/drawing/2014/main" id="{E5EE406B-8811-4CE3-AF92-228D24E95865}"/>
              </a:ext>
            </a:extLst>
          </p:cNvPr>
          <p:cNvPicPr>
            <a:picLocks noChangeAspect="1"/>
          </p:cNvPicPr>
          <p:nvPr/>
        </p:nvPicPr>
        <p:blipFill rotWithShape="1">
          <a:blip r:embed="rId5"/>
          <a:srcRect t="14846"/>
          <a:stretch/>
        </p:blipFill>
        <p:spPr>
          <a:xfrm>
            <a:off x="536181" y="4499647"/>
            <a:ext cx="2726623" cy="426850"/>
          </a:xfrm>
          <a:prstGeom prst="rect">
            <a:avLst/>
          </a:prstGeom>
        </p:spPr>
      </p:pic>
      <p:sp>
        <p:nvSpPr>
          <p:cNvPr id="13" name="TextBox 12">
            <a:extLst>
              <a:ext uri="{FF2B5EF4-FFF2-40B4-BE49-F238E27FC236}">
                <a16:creationId xmlns:a16="http://schemas.microsoft.com/office/drawing/2014/main" id="{F0F1AECD-C78B-7ABD-7855-BAE0A8FF96E8}"/>
              </a:ext>
            </a:extLst>
          </p:cNvPr>
          <p:cNvSpPr txBox="1"/>
          <p:nvPr/>
        </p:nvSpPr>
        <p:spPr>
          <a:xfrm>
            <a:off x="3814948" y="4526387"/>
            <a:ext cx="2881805" cy="400110"/>
          </a:xfrm>
          <a:prstGeom prst="rect">
            <a:avLst/>
          </a:prstGeom>
          <a:noFill/>
        </p:spPr>
        <p:txBody>
          <a:bodyPr wrap="square">
            <a:spAutoFit/>
          </a:bodyPr>
          <a:lstStyle/>
          <a:p>
            <a:r>
              <a:rPr lang="en-HK" sz="2000"/>
              <a:t>Morse potential</a:t>
            </a:r>
          </a:p>
        </p:txBody>
      </p:sp>
      <p:pic>
        <p:nvPicPr>
          <p:cNvPr id="17" name="Picture 16">
            <a:extLst>
              <a:ext uri="{FF2B5EF4-FFF2-40B4-BE49-F238E27FC236}">
                <a16:creationId xmlns:a16="http://schemas.microsoft.com/office/drawing/2014/main" id="{88A5772E-6F4A-C2EC-FEAA-44A230AC06FE}"/>
              </a:ext>
            </a:extLst>
          </p:cNvPr>
          <p:cNvPicPr>
            <a:picLocks noChangeAspect="1"/>
          </p:cNvPicPr>
          <p:nvPr/>
        </p:nvPicPr>
        <p:blipFill>
          <a:blip r:embed="rId6"/>
          <a:stretch>
            <a:fillRect/>
          </a:stretch>
        </p:blipFill>
        <p:spPr>
          <a:xfrm>
            <a:off x="7290461" y="37031"/>
            <a:ext cx="4243388" cy="6858000"/>
          </a:xfrm>
          <a:prstGeom prst="rect">
            <a:avLst/>
          </a:prstGeom>
        </p:spPr>
      </p:pic>
    </p:spTree>
    <p:extLst>
      <p:ext uri="{BB962C8B-B14F-4D97-AF65-F5344CB8AC3E}">
        <p14:creationId xmlns:p14="http://schemas.microsoft.com/office/powerpoint/2010/main" val="396544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0E0ACE-79EF-8935-EEEC-C0C34F191C81}"/>
              </a:ext>
            </a:extLst>
          </p:cNvPr>
          <p:cNvPicPr>
            <a:picLocks noChangeAspect="1"/>
          </p:cNvPicPr>
          <p:nvPr/>
        </p:nvPicPr>
        <p:blipFill>
          <a:blip r:embed="rId2"/>
          <a:stretch>
            <a:fillRect/>
          </a:stretch>
        </p:blipFill>
        <p:spPr>
          <a:xfrm>
            <a:off x="222304" y="1147834"/>
            <a:ext cx="5597391" cy="4301871"/>
          </a:xfrm>
          <a:prstGeom prst="rect">
            <a:avLst/>
          </a:prstGeom>
        </p:spPr>
      </p:pic>
      <p:pic>
        <p:nvPicPr>
          <p:cNvPr id="5" name="Picture 4">
            <a:extLst>
              <a:ext uri="{FF2B5EF4-FFF2-40B4-BE49-F238E27FC236}">
                <a16:creationId xmlns:a16="http://schemas.microsoft.com/office/drawing/2014/main" id="{D7F74486-DFF0-23DB-7FD4-C705EF3AB883}"/>
              </a:ext>
            </a:extLst>
          </p:cNvPr>
          <p:cNvPicPr>
            <a:picLocks noChangeAspect="1"/>
          </p:cNvPicPr>
          <p:nvPr/>
        </p:nvPicPr>
        <p:blipFill>
          <a:blip r:embed="rId3"/>
          <a:stretch>
            <a:fillRect/>
          </a:stretch>
        </p:blipFill>
        <p:spPr>
          <a:xfrm>
            <a:off x="6096000" y="2018804"/>
            <a:ext cx="5035768" cy="3248520"/>
          </a:xfrm>
          <a:prstGeom prst="rect">
            <a:avLst/>
          </a:prstGeom>
        </p:spPr>
      </p:pic>
      <p:sp>
        <p:nvSpPr>
          <p:cNvPr id="6" name="TextBox 5">
            <a:extLst>
              <a:ext uri="{FF2B5EF4-FFF2-40B4-BE49-F238E27FC236}">
                <a16:creationId xmlns:a16="http://schemas.microsoft.com/office/drawing/2014/main" id="{8A5A9F57-30BE-8646-B01B-F93E64A4FEE7}"/>
              </a:ext>
            </a:extLst>
          </p:cNvPr>
          <p:cNvSpPr txBox="1"/>
          <p:nvPr/>
        </p:nvSpPr>
        <p:spPr>
          <a:xfrm>
            <a:off x="2039229" y="4462153"/>
            <a:ext cx="427512" cy="369332"/>
          </a:xfrm>
          <a:prstGeom prst="rect">
            <a:avLst/>
          </a:prstGeom>
          <a:solidFill>
            <a:schemeClr val="bg1"/>
          </a:solidFill>
        </p:spPr>
        <p:txBody>
          <a:bodyPr wrap="square" rtlCol="0">
            <a:spAutoFit/>
          </a:bodyPr>
          <a:lstStyle/>
          <a:p>
            <a:r>
              <a:rPr lang="en-US" altLang="zh-CN"/>
              <a:t>u</a:t>
            </a:r>
            <a:endParaRPr lang="en-HK"/>
          </a:p>
        </p:txBody>
      </p:sp>
      <p:cxnSp>
        <p:nvCxnSpPr>
          <p:cNvPr id="8" name="Straight Arrow Connector 7">
            <a:extLst>
              <a:ext uri="{FF2B5EF4-FFF2-40B4-BE49-F238E27FC236}">
                <a16:creationId xmlns:a16="http://schemas.microsoft.com/office/drawing/2014/main" id="{D138CAE6-7476-3B3E-5C82-A1DFA48317F5}"/>
              </a:ext>
            </a:extLst>
          </p:cNvPr>
          <p:cNvCxnSpPr>
            <a:cxnSpLocks/>
          </p:cNvCxnSpPr>
          <p:nvPr/>
        </p:nvCxnSpPr>
        <p:spPr>
          <a:xfrm>
            <a:off x="5447601" y="3431968"/>
            <a:ext cx="74418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CFBD37-DB26-62B3-041B-B741E696FFBF}"/>
              </a:ext>
            </a:extLst>
          </p:cNvPr>
          <p:cNvSpPr txBox="1"/>
          <p:nvPr/>
        </p:nvSpPr>
        <p:spPr>
          <a:xfrm>
            <a:off x="4683826" y="2652438"/>
            <a:ext cx="2824348" cy="646331"/>
          </a:xfrm>
          <a:prstGeom prst="rect">
            <a:avLst/>
          </a:prstGeom>
          <a:noFill/>
        </p:spPr>
        <p:txBody>
          <a:bodyPr wrap="square">
            <a:spAutoFit/>
          </a:bodyPr>
          <a:lstStyle/>
          <a:p>
            <a:r>
              <a:rPr lang="en-US" altLang="zh-CN"/>
              <a:t>Compare </a:t>
            </a:r>
            <a:r>
              <a:rPr lang="en-HK" altLang="zh-CN"/>
              <a:t>the</a:t>
            </a:r>
            <a:r>
              <a:rPr lang="zh-CN" altLang="en-US"/>
              <a:t> </a:t>
            </a:r>
            <a:r>
              <a:rPr lang="en-HK" altLang="zh-CN"/>
              <a:t>distribution</a:t>
            </a:r>
          </a:p>
          <a:p>
            <a:r>
              <a:rPr lang="zh-CN" altLang="en-US"/>
              <a:t> </a:t>
            </a:r>
            <a:r>
              <a:rPr lang="en-HK" altLang="zh-CN"/>
              <a:t>to</a:t>
            </a:r>
            <a:r>
              <a:rPr lang="zh-CN" altLang="en-US"/>
              <a:t> </a:t>
            </a:r>
            <a:r>
              <a:rPr lang="en-HK"/>
              <a:t>a harmonic lattice</a:t>
            </a:r>
          </a:p>
        </p:txBody>
      </p:sp>
    </p:spTree>
    <p:extLst>
      <p:ext uri="{BB962C8B-B14F-4D97-AF65-F5344CB8AC3E}">
        <p14:creationId xmlns:p14="http://schemas.microsoft.com/office/powerpoint/2010/main" val="1718873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348454-443C-1FCF-E530-98B3569AC296}"/>
              </a:ext>
            </a:extLst>
          </p:cNvPr>
          <p:cNvPicPr>
            <a:picLocks noChangeAspect="1"/>
          </p:cNvPicPr>
          <p:nvPr/>
        </p:nvPicPr>
        <p:blipFill rotWithShape="1">
          <a:blip r:embed="rId2"/>
          <a:srcRect t="-177" b="-1"/>
          <a:stretch/>
        </p:blipFill>
        <p:spPr>
          <a:xfrm>
            <a:off x="647202" y="2172329"/>
            <a:ext cx="4732320" cy="3558266"/>
          </a:xfrm>
          <a:prstGeom prst="rect">
            <a:avLst/>
          </a:prstGeom>
        </p:spPr>
      </p:pic>
      <p:pic>
        <p:nvPicPr>
          <p:cNvPr id="3" name="Picture 2">
            <a:extLst>
              <a:ext uri="{FF2B5EF4-FFF2-40B4-BE49-F238E27FC236}">
                <a16:creationId xmlns:a16="http://schemas.microsoft.com/office/drawing/2014/main" id="{0FD5E84E-6D23-FC55-BF1E-DC596500E01C}"/>
              </a:ext>
            </a:extLst>
          </p:cNvPr>
          <p:cNvPicPr>
            <a:picLocks noChangeAspect="1"/>
          </p:cNvPicPr>
          <p:nvPr/>
        </p:nvPicPr>
        <p:blipFill>
          <a:blip r:embed="rId3"/>
          <a:stretch>
            <a:fillRect/>
          </a:stretch>
        </p:blipFill>
        <p:spPr>
          <a:xfrm>
            <a:off x="1591911" y="0"/>
            <a:ext cx="2745918" cy="2188057"/>
          </a:xfrm>
          <a:prstGeom prst="rect">
            <a:avLst/>
          </a:prstGeom>
        </p:spPr>
      </p:pic>
      <p:pic>
        <p:nvPicPr>
          <p:cNvPr id="7" name="Picture 6">
            <a:extLst>
              <a:ext uri="{FF2B5EF4-FFF2-40B4-BE49-F238E27FC236}">
                <a16:creationId xmlns:a16="http://schemas.microsoft.com/office/drawing/2014/main" id="{87D20253-E269-71CA-3F9C-E6A46E3C1B92}"/>
              </a:ext>
            </a:extLst>
          </p:cNvPr>
          <p:cNvPicPr>
            <a:picLocks noChangeAspect="1"/>
          </p:cNvPicPr>
          <p:nvPr/>
        </p:nvPicPr>
        <p:blipFill>
          <a:blip r:embed="rId4"/>
          <a:stretch>
            <a:fillRect/>
          </a:stretch>
        </p:blipFill>
        <p:spPr>
          <a:xfrm>
            <a:off x="6247758" y="267706"/>
            <a:ext cx="5944242" cy="6501229"/>
          </a:xfrm>
          <a:prstGeom prst="rect">
            <a:avLst/>
          </a:prstGeom>
        </p:spPr>
      </p:pic>
      <p:sp>
        <p:nvSpPr>
          <p:cNvPr id="8" name="TextBox 7">
            <a:extLst>
              <a:ext uri="{FF2B5EF4-FFF2-40B4-BE49-F238E27FC236}">
                <a16:creationId xmlns:a16="http://schemas.microsoft.com/office/drawing/2014/main" id="{2423C7E2-C3F9-B1F2-C155-AD88922742B3}"/>
              </a:ext>
            </a:extLst>
          </p:cNvPr>
          <p:cNvSpPr txBox="1"/>
          <p:nvPr/>
        </p:nvSpPr>
        <p:spPr>
          <a:xfrm>
            <a:off x="0" y="1988002"/>
            <a:ext cx="2291938" cy="400110"/>
          </a:xfrm>
          <a:prstGeom prst="rect">
            <a:avLst/>
          </a:prstGeom>
          <a:noFill/>
        </p:spPr>
        <p:txBody>
          <a:bodyPr wrap="square" rtlCol="0">
            <a:spAutoFit/>
          </a:bodyPr>
          <a:lstStyle/>
          <a:p>
            <a:r>
              <a:rPr lang="en-US" altLang="zh-CN" sz="2000"/>
              <a:t>Experiment result</a:t>
            </a:r>
            <a:endParaRPr lang="en-HK" sz="2000"/>
          </a:p>
        </p:txBody>
      </p:sp>
      <p:sp>
        <p:nvSpPr>
          <p:cNvPr id="9" name="TextBox 8">
            <a:extLst>
              <a:ext uri="{FF2B5EF4-FFF2-40B4-BE49-F238E27FC236}">
                <a16:creationId xmlns:a16="http://schemas.microsoft.com/office/drawing/2014/main" id="{F14AA121-95A9-C73F-7577-A05EC29AAB7F}"/>
              </a:ext>
            </a:extLst>
          </p:cNvPr>
          <p:cNvSpPr txBox="1"/>
          <p:nvPr/>
        </p:nvSpPr>
        <p:spPr>
          <a:xfrm>
            <a:off x="6432466" y="0"/>
            <a:ext cx="2291938" cy="400110"/>
          </a:xfrm>
          <a:prstGeom prst="rect">
            <a:avLst/>
          </a:prstGeom>
          <a:noFill/>
        </p:spPr>
        <p:txBody>
          <a:bodyPr wrap="square" rtlCol="0">
            <a:spAutoFit/>
          </a:bodyPr>
          <a:lstStyle/>
          <a:p>
            <a:r>
              <a:rPr lang="en-US" altLang="zh-CN" sz="2000"/>
              <a:t>Simulation</a:t>
            </a:r>
            <a:endParaRPr lang="en-HK" sz="2000"/>
          </a:p>
        </p:txBody>
      </p:sp>
      <p:sp>
        <p:nvSpPr>
          <p:cNvPr id="11" name="TextBox 10">
            <a:extLst>
              <a:ext uri="{FF2B5EF4-FFF2-40B4-BE49-F238E27FC236}">
                <a16:creationId xmlns:a16="http://schemas.microsoft.com/office/drawing/2014/main" id="{0BAC12CC-5EE2-E383-C368-47BE6DD2DFC0}"/>
              </a:ext>
            </a:extLst>
          </p:cNvPr>
          <p:cNvSpPr txBox="1"/>
          <p:nvPr/>
        </p:nvSpPr>
        <p:spPr>
          <a:xfrm>
            <a:off x="22819" y="5657671"/>
            <a:ext cx="6318603" cy="1200329"/>
          </a:xfrm>
          <a:prstGeom prst="rect">
            <a:avLst/>
          </a:prstGeom>
          <a:noFill/>
        </p:spPr>
        <p:txBody>
          <a:bodyPr wrap="square">
            <a:spAutoFit/>
          </a:bodyPr>
          <a:lstStyle/>
          <a:p>
            <a:r>
              <a:rPr lang="en-HK"/>
              <a:t>With the model parameters presented previously we observe a propagation of the breaking for a force of the order of 0.012 f.u.,</a:t>
            </a:r>
            <a:r>
              <a:rPr lang="en-HK" err="1"/>
              <a:t>i.e</a:t>
            </a:r>
            <a:r>
              <a:rPr lang="en-HK"/>
              <a:t>., 19 </a:t>
            </a:r>
            <a:r>
              <a:rPr lang="en-HK" err="1"/>
              <a:t>pN</a:t>
            </a:r>
            <a:r>
              <a:rPr lang="en-HK"/>
              <a:t> while the experiment, performed at lower speed, detects forces of 10 to12 </a:t>
            </a:r>
            <a:r>
              <a:rPr lang="en-HK" err="1"/>
              <a:t>pN</a:t>
            </a:r>
            <a:r>
              <a:rPr lang="en-HK"/>
              <a:t>.</a:t>
            </a:r>
          </a:p>
        </p:txBody>
      </p:sp>
      <p:sp>
        <p:nvSpPr>
          <p:cNvPr id="4" name="TextBox 3">
            <a:extLst>
              <a:ext uri="{FF2B5EF4-FFF2-40B4-BE49-F238E27FC236}">
                <a16:creationId xmlns:a16="http://schemas.microsoft.com/office/drawing/2014/main" id="{63755572-17D8-AA64-8440-6AE1E7D38EB6}"/>
              </a:ext>
            </a:extLst>
          </p:cNvPr>
          <p:cNvSpPr txBox="1"/>
          <p:nvPr/>
        </p:nvSpPr>
        <p:spPr>
          <a:xfrm>
            <a:off x="4440681" y="2388112"/>
            <a:ext cx="2745918" cy="2031325"/>
          </a:xfrm>
          <a:prstGeom prst="rect">
            <a:avLst/>
          </a:prstGeom>
          <a:noFill/>
        </p:spPr>
        <p:txBody>
          <a:bodyPr wrap="square">
            <a:spAutoFit/>
          </a:bodyPr>
          <a:lstStyle/>
          <a:p>
            <a:r>
              <a:rPr lang="en-HK"/>
              <a:t>In the fastest experiments, additional  fluctuations of the pulling force, superimposed to the these large variations related to base content, are systematically observe</a:t>
            </a:r>
          </a:p>
        </p:txBody>
      </p:sp>
    </p:spTree>
    <p:extLst>
      <p:ext uri="{BB962C8B-B14F-4D97-AF65-F5344CB8AC3E}">
        <p14:creationId xmlns:p14="http://schemas.microsoft.com/office/powerpoint/2010/main" val="3691899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2956AB-DE8A-BCD2-86A9-815A3B7D6694}"/>
              </a:ext>
            </a:extLst>
          </p:cNvPr>
          <p:cNvPicPr>
            <a:picLocks noChangeAspect="1"/>
          </p:cNvPicPr>
          <p:nvPr/>
        </p:nvPicPr>
        <p:blipFill rotWithShape="1">
          <a:blip r:embed="rId3"/>
          <a:srcRect l="3010" r="8318"/>
          <a:stretch/>
        </p:blipFill>
        <p:spPr>
          <a:xfrm>
            <a:off x="139534" y="73152"/>
            <a:ext cx="6907652" cy="3195096"/>
          </a:xfrm>
          <a:prstGeom prst="rect">
            <a:avLst/>
          </a:prstGeom>
        </p:spPr>
      </p:pic>
      <p:sp>
        <p:nvSpPr>
          <p:cNvPr id="7" name="TextBox 6">
            <a:extLst>
              <a:ext uri="{FF2B5EF4-FFF2-40B4-BE49-F238E27FC236}">
                <a16:creationId xmlns:a16="http://schemas.microsoft.com/office/drawing/2014/main" id="{225C8840-89DC-FA61-5D90-4D41A946264B}"/>
              </a:ext>
            </a:extLst>
          </p:cNvPr>
          <p:cNvSpPr txBox="1"/>
          <p:nvPr/>
        </p:nvSpPr>
        <p:spPr>
          <a:xfrm>
            <a:off x="-1978" y="3735541"/>
            <a:ext cx="6097978" cy="461665"/>
          </a:xfrm>
          <a:prstGeom prst="rect">
            <a:avLst/>
          </a:prstGeom>
          <a:noFill/>
        </p:spPr>
        <p:txBody>
          <a:bodyPr wrap="square">
            <a:spAutoFit/>
          </a:bodyPr>
          <a:lstStyle/>
          <a:p>
            <a:r>
              <a:rPr lang="en-HK" sz="2400" b="1"/>
              <a:t>self-organized criticality (SOC)</a:t>
            </a:r>
          </a:p>
        </p:txBody>
      </p:sp>
      <p:pic>
        <p:nvPicPr>
          <p:cNvPr id="11" name="Picture 10">
            <a:extLst>
              <a:ext uri="{FF2B5EF4-FFF2-40B4-BE49-F238E27FC236}">
                <a16:creationId xmlns:a16="http://schemas.microsoft.com/office/drawing/2014/main" id="{E1188043-EC75-E1D1-E79E-6099A5996888}"/>
              </a:ext>
            </a:extLst>
          </p:cNvPr>
          <p:cNvPicPr>
            <a:picLocks noChangeAspect="1"/>
          </p:cNvPicPr>
          <p:nvPr/>
        </p:nvPicPr>
        <p:blipFill rotWithShape="1">
          <a:blip r:embed="rId4"/>
          <a:srcRect r="7931"/>
          <a:stretch/>
        </p:blipFill>
        <p:spPr>
          <a:xfrm>
            <a:off x="6905674" y="507107"/>
            <a:ext cx="4944911" cy="2921893"/>
          </a:xfrm>
          <a:prstGeom prst="rect">
            <a:avLst/>
          </a:prstGeom>
        </p:spPr>
      </p:pic>
      <p:sp>
        <p:nvSpPr>
          <p:cNvPr id="13" name="TextBox 12">
            <a:extLst>
              <a:ext uri="{FF2B5EF4-FFF2-40B4-BE49-F238E27FC236}">
                <a16:creationId xmlns:a16="http://schemas.microsoft.com/office/drawing/2014/main" id="{3FB11AD7-61BE-0617-75D5-88D76EFBE087}"/>
              </a:ext>
            </a:extLst>
          </p:cNvPr>
          <p:cNvSpPr txBox="1"/>
          <p:nvPr/>
        </p:nvSpPr>
        <p:spPr>
          <a:xfrm>
            <a:off x="0" y="4197206"/>
            <a:ext cx="6145480" cy="2308324"/>
          </a:xfrm>
          <a:prstGeom prst="rect">
            <a:avLst/>
          </a:prstGeom>
          <a:noFill/>
        </p:spPr>
        <p:txBody>
          <a:bodyPr wrap="square">
            <a:spAutoFit/>
          </a:bodyPr>
          <a:lstStyle/>
          <a:p>
            <a:r>
              <a:rPr lang="en-US" altLang="zh-CN" sz="2400"/>
              <a:t>T</a:t>
            </a:r>
            <a:r>
              <a:rPr lang="en-US" sz="2400"/>
              <a:t>he critical state is approached dynamically without the need to fine-tune any parameter. The coupling of the local dynamical rules to a global condition drives the system into a state that is indeed described by a critical branching process</a:t>
            </a:r>
            <a:endParaRPr lang="en-HK" sz="2400"/>
          </a:p>
        </p:txBody>
      </p:sp>
      <p:sp>
        <p:nvSpPr>
          <p:cNvPr id="15" name="TextBox 14">
            <a:extLst>
              <a:ext uri="{FF2B5EF4-FFF2-40B4-BE49-F238E27FC236}">
                <a16:creationId xmlns:a16="http://schemas.microsoft.com/office/drawing/2014/main" id="{7857FA85-CF71-5217-B36E-ABBB481673A2}"/>
              </a:ext>
            </a:extLst>
          </p:cNvPr>
          <p:cNvSpPr txBox="1"/>
          <p:nvPr/>
        </p:nvSpPr>
        <p:spPr>
          <a:xfrm>
            <a:off x="6905674" y="3590374"/>
            <a:ext cx="5146792" cy="2677656"/>
          </a:xfrm>
          <a:prstGeom prst="rect">
            <a:avLst/>
          </a:prstGeom>
          <a:noFill/>
        </p:spPr>
        <p:txBody>
          <a:bodyPr wrap="square">
            <a:spAutoFit/>
          </a:bodyPr>
          <a:lstStyle/>
          <a:p>
            <a:r>
              <a:rPr lang="en-US" sz="2400"/>
              <a:t>Whenever the energy on a site reaches a critical value, the site "relaxes" and its energy is transferred to the neighbors according to the specific rules of the model. In this way, a single relaxation can trigger other relaxations, leading to the formation of an avalanche.</a:t>
            </a:r>
            <a:endParaRPr lang="en-HK" sz="2400"/>
          </a:p>
        </p:txBody>
      </p:sp>
    </p:spTree>
    <p:extLst>
      <p:ext uri="{BB962C8B-B14F-4D97-AF65-F5344CB8AC3E}">
        <p14:creationId xmlns:p14="http://schemas.microsoft.com/office/powerpoint/2010/main" val="2039123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9C2ED8-1EA1-EBDE-DD45-8D699141C1F8}"/>
              </a:ext>
            </a:extLst>
          </p:cNvPr>
          <p:cNvPicPr>
            <a:picLocks noChangeAspect="1"/>
          </p:cNvPicPr>
          <p:nvPr/>
        </p:nvPicPr>
        <p:blipFill>
          <a:blip r:embed="rId2"/>
          <a:stretch>
            <a:fillRect/>
          </a:stretch>
        </p:blipFill>
        <p:spPr>
          <a:xfrm>
            <a:off x="0" y="1276597"/>
            <a:ext cx="5683036" cy="4056730"/>
          </a:xfrm>
          <a:prstGeom prst="rect">
            <a:avLst/>
          </a:prstGeom>
        </p:spPr>
      </p:pic>
      <p:sp>
        <p:nvSpPr>
          <p:cNvPr id="5" name="TextBox 4">
            <a:extLst>
              <a:ext uri="{FF2B5EF4-FFF2-40B4-BE49-F238E27FC236}">
                <a16:creationId xmlns:a16="http://schemas.microsoft.com/office/drawing/2014/main" id="{790EA9FF-C569-7F04-9543-EF17DC69A683}"/>
              </a:ext>
            </a:extLst>
          </p:cNvPr>
          <p:cNvSpPr txBox="1"/>
          <p:nvPr/>
        </p:nvSpPr>
        <p:spPr>
          <a:xfrm>
            <a:off x="61235" y="220661"/>
            <a:ext cx="6139542" cy="523220"/>
          </a:xfrm>
          <a:prstGeom prst="rect">
            <a:avLst/>
          </a:prstGeom>
          <a:noFill/>
        </p:spPr>
        <p:txBody>
          <a:bodyPr wrap="square">
            <a:spAutoFit/>
          </a:bodyPr>
          <a:lstStyle/>
          <a:p>
            <a:r>
              <a:rPr lang="en-HK" sz="2800" b="1"/>
              <a:t>critical case</a:t>
            </a:r>
          </a:p>
        </p:txBody>
      </p:sp>
      <p:pic>
        <p:nvPicPr>
          <p:cNvPr id="7" name="Picture 6">
            <a:extLst>
              <a:ext uri="{FF2B5EF4-FFF2-40B4-BE49-F238E27FC236}">
                <a16:creationId xmlns:a16="http://schemas.microsoft.com/office/drawing/2014/main" id="{9CFA8933-26FD-AE2A-5ED9-E53E18168B52}"/>
              </a:ext>
            </a:extLst>
          </p:cNvPr>
          <p:cNvPicPr>
            <a:picLocks noChangeAspect="1"/>
          </p:cNvPicPr>
          <p:nvPr/>
        </p:nvPicPr>
        <p:blipFill rotWithShape="1">
          <a:blip r:embed="rId3"/>
          <a:srcRect t="9248"/>
          <a:stretch/>
        </p:blipFill>
        <p:spPr>
          <a:xfrm>
            <a:off x="5683036" y="1212589"/>
            <a:ext cx="4967157" cy="4120738"/>
          </a:xfrm>
          <a:prstGeom prst="rect">
            <a:avLst/>
          </a:prstGeom>
        </p:spPr>
      </p:pic>
      <p:sp>
        <p:nvSpPr>
          <p:cNvPr id="8" name="TextBox 7">
            <a:extLst>
              <a:ext uri="{FF2B5EF4-FFF2-40B4-BE49-F238E27FC236}">
                <a16:creationId xmlns:a16="http://schemas.microsoft.com/office/drawing/2014/main" id="{761D8AAA-F714-BF3B-7F0D-918B4D17BA57}"/>
              </a:ext>
            </a:extLst>
          </p:cNvPr>
          <p:cNvSpPr txBox="1"/>
          <p:nvPr/>
        </p:nvSpPr>
        <p:spPr>
          <a:xfrm>
            <a:off x="7242048" y="1027923"/>
            <a:ext cx="2816352" cy="369332"/>
          </a:xfrm>
          <a:prstGeom prst="rect">
            <a:avLst/>
          </a:prstGeom>
          <a:noFill/>
        </p:spPr>
        <p:txBody>
          <a:bodyPr wrap="square" rtlCol="0">
            <a:spAutoFit/>
          </a:bodyPr>
          <a:lstStyle/>
          <a:p>
            <a:r>
              <a:rPr lang="en-HK"/>
              <a:t>avalanche size distribution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FF291B-22CA-30AA-604A-964081BEB220}"/>
                  </a:ext>
                </a:extLst>
              </p:cNvPr>
              <p:cNvSpPr txBox="1"/>
              <p:nvPr/>
            </p:nvSpPr>
            <p:spPr>
              <a:xfrm>
                <a:off x="10236404" y="2322576"/>
                <a:ext cx="11296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b="0" i="1" smtClean="0">
                          <a:latin typeface="Cambria Math" panose="02040503050406030204" pitchFamily="18" charset="0"/>
                        </a:rPr>
                        <m:t>𝐷</m:t>
                      </m:r>
                      <m:d>
                        <m:dPr>
                          <m:ctrlPr>
                            <a:rPr lang="en-HK" b="0" i="1" smtClean="0">
                              <a:latin typeface="Cambria Math" panose="02040503050406030204" pitchFamily="18" charset="0"/>
                            </a:rPr>
                          </m:ctrlPr>
                        </m:dPr>
                        <m:e>
                          <m:r>
                            <a:rPr lang="en-HK" b="0" i="1" smtClean="0">
                              <a:latin typeface="Cambria Math" panose="02040503050406030204" pitchFamily="18" charset="0"/>
                            </a:rPr>
                            <m:t>𝑠</m:t>
                          </m:r>
                        </m:e>
                      </m:d>
                      <m:r>
                        <a:rPr lang="en-HK" b="0" i="1" smtClean="0">
                          <a:latin typeface="Cambria Math" panose="02040503050406030204" pitchFamily="18" charset="0"/>
                        </a:rPr>
                        <m:t> ~ </m:t>
                      </m:r>
                      <m:sSup>
                        <m:sSupPr>
                          <m:ctrlPr>
                            <a:rPr lang="en-HK" b="0" i="1" smtClean="0">
                              <a:latin typeface="Cambria Math" panose="02040503050406030204" pitchFamily="18" charset="0"/>
                            </a:rPr>
                          </m:ctrlPr>
                        </m:sSupPr>
                        <m:e>
                          <m:r>
                            <a:rPr lang="en-HK" b="0" i="1" smtClean="0">
                              <a:latin typeface="Cambria Math" panose="02040503050406030204" pitchFamily="18" charset="0"/>
                            </a:rPr>
                            <m:t>𝑠</m:t>
                          </m:r>
                        </m:e>
                        <m:sup>
                          <m:r>
                            <a:rPr lang="en-HK" b="0" i="1" smtClean="0">
                              <a:latin typeface="Cambria Math" panose="02040503050406030204" pitchFamily="18" charset="0"/>
                            </a:rPr>
                            <m:t>−</m:t>
                          </m:r>
                          <m:r>
                            <a:rPr lang="en-HK" b="0" i="1" smtClean="0">
                              <a:latin typeface="Cambria Math" panose="02040503050406030204" pitchFamily="18" charset="0"/>
                            </a:rPr>
                            <m:t>𝜏</m:t>
                          </m:r>
                        </m:sup>
                      </m:sSup>
                    </m:oMath>
                  </m:oMathPara>
                </a14:m>
                <a:endParaRPr lang="en-HK"/>
              </a:p>
            </p:txBody>
          </p:sp>
        </mc:Choice>
        <mc:Fallback xmlns="">
          <p:sp>
            <p:nvSpPr>
              <p:cNvPr id="9" name="TextBox 8">
                <a:extLst>
                  <a:ext uri="{FF2B5EF4-FFF2-40B4-BE49-F238E27FC236}">
                    <a16:creationId xmlns:a16="http://schemas.microsoft.com/office/drawing/2014/main" id="{9DFF291B-22CA-30AA-604A-964081BEB220}"/>
                  </a:ext>
                </a:extLst>
              </p:cNvPr>
              <p:cNvSpPr txBox="1">
                <a:spLocks noRot="1" noChangeAspect="1" noMove="1" noResize="1" noEditPoints="1" noAdjustHandles="1" noChangeArrowheads="1" noChangeShapeType="1" noTextEdit="1"/>
              </p:cNvSpPr>
              <p:nvPr/>
            </p:nvSpPr>
            <p:spPr>
              <a:xfrm>
                <a:off x="10236404" y="2322576"/>
                <a:ext cx="1129668" cy="276999"/>
              </a:xfrm>
              <a:prstGeom prst="rect">
                <a:avLst/>
              </a:prstGeom>
              <a:blipFill>
                <a:blip r:embed="rId4"/>
                <a:stretch>
                  <a:fillRect l="-4301" r="-538"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5323DFF-DCA4-6941-0CA3-56696025410A}"/>
                  </a:ext>
                </a:extLst>
              </p:cNvPr>
              <p:cNvSpPr txBox="1"/>
              <p:nvPr/>
            </p:nvSpPr>
            <p:spPr>
              <a:xfrm>
                <a:off x="10343301" y="2791284"/>
                <a:ext cx="769570" cy="276999"/>
              </a:xfrm>
              <a:prstGeom prst="rect">
                <a:avLst/>
              </a:prstGeom>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b="0" i="1" smtClean="0">
                          <a:solidFill>
                            <a:srgbClr val="FF0000"/>
                          </a:solidFill>
                          <a:latin typeface="Cambria Math" panose="02040503050406030204" pitchFamily="18" charset="0"/>
                        </a:rPr>
                        <m:t>𝜏</m:t>
                      </m:r>
                      <m:r>
                        <a:rPr lang="en-HK" b="0" i="1" smtClean="0">
                          <a:solidFill>
                            <a:srgbClr val="FF0000"/>
                          </a:solidFill>
                          <a:latin typeface="Cambria Math" panose="02040503050406030204" pitchFamily="18" charset="0"/>
                        </a:rPr>
                        <m:t>=1.5</m:t>
                      </m:r>
                    </m:oMath>
                  </m:oMathPara>
                </a14:m>
                <a:endParaRPr lang="en-HK">
                  <a:solidFill>
                    <a:srgbClr val="FF0000"/>
                  </a:solidFill>
                </a:endParaRPr>
              </a:p>
            </p:txBody>
          </p:sp>
        </mc:Choice>
        <mc:Fallback xmlns="">
          <p:sp>
            <p:nvSpPr>
              <p:cNvPr id="10" name="TextBox 9">
                <a:extLst>
                  <a:ext uri="{FF2B5EF4-FFF2-40B4-BE49-F238E27FC236}">
                    <a16:creationId xmlns:a16="http://schemas.microsoft.com/office/drawing/2014/main" id="{95323DFF-DCA4-6941-0CA3-56696025410A}"/>
                  </a:ext>
                </a:extLst>
              </p:cNvPr>
              <p:cNvSpPr txBox="1">
                <a:spLocks noRot="1" noChangeAspect="1" noMove="1" noResize="1" noEditPoints="1" noAdjustHandles="1" noChangeArrowheads="1" noChangeShapeType="1" noTextEdit="1"/>
              </p:cNvSpPr>
              <p:nvPr/>
            </p:nvSpPr>
            <p:spPr>
              <a:xfrm>
                <a:off x="10343301" y="2791284"/>
                <a:ext cx="769570" cy="276999"/>
              </a:xfrm>
              <a:prstGeom prst="rect">
                <a:avLst/>
              </a:prstGeom>
              <a:blipFill>
                <a:blip r:embed="rId5"/>
                <a:stretch>
                  <a:fillRect l="-3125" r="-7031" b="-6383"/>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0A2E9D08-4F72-1C99-3AEC-C5230FEF6CF9}"/>
              </a:ext>
            </a:extLst>
          </p:cNvPr>
          <p:cNvSpPr txBox="1"/>
          <p:nvPr/>
        </p:nvSpPr>
        <p:spPr>
          <a:xfrm>
            <a:off x="0" y="6088118"/>
            <a:ext cx="6126480" cy="369332"/>
          </a:xfrm>
          <a:prstGeom prst="rect">
            <a:avLst/>
          </a:prstGeom>
          <a:noFill/>
        </p:spPr>
        <p:txBody>
          <a:bodyPr wrap="square">
            <a:spAutoFit/>
          </a:bodyPr>
          <a:lstStyle/>
          <a:p>
            <a:r>
              <a:rPr lang="en-US"/>
              <a:t>The probability density of lifetimes of the avalanches is</a:t>
            </a:r>
            <a:endParaRPr lang="en-HK"/>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2DA677-3578-0F1A-5764-AB5177139F89}"/>
                  </a:ext>
                </a:extLst>
              </p:cNvPr>
              <p:cNvSpPr txBox="1"/>
              <p:nvPr/>
            </p:nvSpPr>
            <p:spPr>
              <a:xfrm>
                <a:off x="5355771" y="6088118"/>
                <a:ext cx="1254196"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HK" b="0" i="1" smtClean="0">
                          <a:solidFill>
                            <a:srgbClr val="FF0000"/>
                          </a:solidFill>
                          <a:latin typeface="Cambria Math" panose="02040503050406030204" pitchFamily="18" charset="0"/>
                        </a:rPr>
                        <m:t>𝐷</m:t>
                      </m:r>
                      <m:d>
                        <m:dPr>
                          <m:ctrlPr>
                            <a:rPr lang="en-HK" b="0" i="1" smtClean="0">
                              <a:solidFill>
                                <a:srgbClr val="FF0000"/>
                              </a:solidFill>
                              <a:latin typeface="Cambria Math" panose="02040503050406030204" pitchFamily="18" charset="0"/>
                            </a:rPr>
                          </m:ctrlPr>
                        </m:dPr>
                        <m:e>
                          <m:r>
                            <a:rPr lang="en-HK" b="0" i="1" smtClean="0">
                              <a:solidFill>
                                <a:srgbClr val="FF0000"/>
                              </a:solidFill>
                              <a:latin typeface="Cambria Math" panose="02040503050406030204" pitchFamily="18" charset="0"/>
                            </a:rPr>
                            <m:t>𝑡</m:t>
                          </m:r>
                        </m:e>
                      </m:d>
                      <m:r>
                        <a:rPr lang="en-HK" b="0" i="1" smtClean="0">
                          <a:solidFill>
                            <a:srgbClr val="FF0000"/>
                          </a:solidFill>
                          <a:latin typeface="Cambria Math" panose="02040503050406030204" pitchFamily="18" charset="0"/>
                        </a:rPr>
                        <m:t> ~ </m:t>
                      </m:r>
                      <m:sSup>
                        <m:sSupPr>
                          <m:ctrlPr>
                            <a:rPr lang="en-HK" b="0" i="1" smtClean="0">
                              <a:solidFill>
                                <a:srgbClr val="FF0000"/>
                              </a:solidFill>
                              <a:latin typeface="Cambria Math" panose="02040503050406030204" pitchFamily="18" charset="0"/>
                            </a:rPr>
                          </m:ctrlPr>
                        </m:sSupPr>
                        <m:e>
                          <m:r>
                            <a:rPr lang="en-HK" b="0" i="1" smtClean="0">
                              <a:solidFill>
                                <a:srgbClr val="FF0000"/>
                              </a:solidFill>
                              <a:latin typeface="Cambria Math" panose="02040503050406030204" pitchFamily="18" charset="0"/>
                            </a:rPr>
                            <m:t>𝑡</m:t>
                          </m:r>
                        </m:e>
                        <m:sup>
                          <m:r>
                            <a:rPr lang="en-HK" b="0" i="1" smtClean="0">
                              <a:solidFill>
                                <a:srgbClr val="FF0000"/>
                              </a:solidFill>
                              <a:latin typeface="Cambria Math" panose="02040503050406030204" pitchFamily="18" charset="0"/>
                            </a:rPr>
                            <m:t>−2</m:t>
                          </m:r>
                        </m:sup>
                      </m:sSup>
                    </m:oMath>
                  </m:oMathPara>
                </a14:m>
                <a:endParaRPr lang="en-HK">
                  <a:solidFill>
                    <a:srgbClr val="FF0000"/>
                  </a:solidFill>
                </a:endParaRPr>
              </a:p>
            </p:txBody>
          </p:sp>
        </mc:Choice>
        <mc:Fallback xmlns="">
          <p:sp>
            <p:nvSpPr>
              <p:cNvPr id="14" name="TextBox 13">
                <a:extLst>
                  <a:ext uri="{FF2B5EF4-FFF2-40B4-BE49-F238E27FC236}">
                    <a16:creationId xmlns:a16="http://schemas.microsoft.com/office/drawing/2014/main" id="{712DA677-3578-0F1A-5764-AB5177139F89}"/>
                  </a:ext>
                </a:extLst>
              </p:cNvPr>
              <p:cNvSpPr txBox="1">
                <a:spLocks noRot="1" noChangeAspect="1" noMove="1" noResize="1" noEditPoints="1" noAdjustHandles="1" noChangeArrowheads="1" noChangeShapeType="1" noTextEdit="1"/>
              </p:cNvSpPr>
              <p:nvPr/>
            </p:nvSpPr>
            <p:spPr>
              <a:xfrm>
                <a:off x="5355771" y="6088118"/>
                <a:ext cx="1254196"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165352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0B9E26-B091-E773-E70A-4BD38D5E62FA}"/>
              </a:ext>
            </a:extLst>
          </p:cNvPr>
          <p:cNvPicPr>
            <a:picLocks noChangeAspect="1"/>
          </p:cNvPicPr>
          <p:nvPr/>
        </p:nvPicPr>
        <p:blipFill>
          <a:blip r:embed="rId2"/>
          <a:stretch>
            <a:fillRect/>
          </a:stretch>
        </p:blipFill>
        <p:spPr>
          <a:xfrm>
            <a:off x="484972" y="2632533"/>
            <a:ext cx="6026850" cy="4225467"/>
          </a:xfrm>
          <a:prstGeom prst="rect">
            <a:avLst/>
          </a:prstGeom>
        </p:spPr>
      </p:pic>
      <p:pic>
        <p:nvPicPr>
          <p:cNvPr id="3" name="Picture 2">
            <a:extLst>
              <a:ext uri="{FF2B5EF4-FFF2-40B4-BE49-F238E27FC236}">
                <a16:creationId xmlns:a16="http://schemas.microsoft.com/office/drawing/2014/main" id="{6E2243B8-E7B5-6ABB-29F0-27FCF205104C}"/>
              </a:ext>
            </a:extLst>
          </p:cNvPr>
          <p:cNvPicPr>
            <a:picLocks noChangeAspect="1"/>
          </p:cNvPicPr>
          <p:nvPr/>
        </p:nvPicPr>
        <p:blipFill>
          <a:blip r:embed="rId3"/>
          <a:stretch>
            <a:fillRect/>
          </a:stretch>
        </p:blipFill>
        <p:spPr>
          <a:xfrm>
            <a:off x="164401" y="276225"/>
            <a:ext cx="6943725" cy="21907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FEF369-063C-0268-1FE8-731578AFF9F8}"/>
                  </a:ext>
                </a:extLst>
              </p:cNvPr>
              <p:cNvSpPr txBox="1"/>
              <p:nvPr/>
            </p:nvSpPr>
            <p:spPr>
              <a:xfrm>
                <a:off x="9849572" y="565609"/>
                <a:ext cx="10652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b="0" i="1" smtClean="0">
                          <a:latin typeface="Cambria Math" panose="02040503050406030204" pitchFamily="18" charset="0"/>
                        </a:rPr>
                        <m:t>𝑇</m:t>
                      </m:r>
                      <m:r>
                        <a:rPr lang="en-HK" b="0" i="1" smtClean="0">
                          <a:latin typeface="Cambria Math" panose="02040503050406030204" pitchFamily="18" charset="0"/>
                        </a:rPr>
                        <m:t>=</m:t>
                      </m:r>
                      <m:r>
                        <a:rPr lang="en-HK" b="0" i="1" smtClean="0">
                          <a:latin typeface="Cambria Math" panose="02040503050406030204" pitchFamily="18" charset="0"/>
                        </a:rPr>
                        <m:t>𝑡</m:t>
                      </m:r>
                      <m:r>
                        <a:rPr lang="en-HK" b="0" i="1" smtClean="0">
                          <a:latin typeface="Cambria Math" panose="02040503050406030204" pitchFamily="18" charset="0"/>
                        </a:rPr>
                        <m:t>−</m:t>
                      </m:r>
                      <m:sSub>
                        <m:sSubPr>
                          <m:ctrlPr>
                            <a:rPr lang="en-HK" b="0" i="1" smtClean="0">
                              <a:latin typeface="Cambria Math" panose="02040503050406030204" pitchFamily="18" charset="0"/>
                            </a:rPr>
                          </m:ctrlPr>
                        </m:sSubPr>
                        <m:e>
                          <m:r>
                            <a:rPr lang="en-HK" b="0" i="1" smtClean="0">
                              <a:latin typeface="Cambria Math" panose="02040503050406030204" pitchFamily="18" charset="0"/>
                            </a:rPr>
                            <m:t>𝑡</m:t>
                          </m:r>
                        </m:e>
                        <m:sub>
                          <m:r>
                            <a:rPr lang="en-HK" b="0" i="1" smtClean="0">
                              <a:latin typeface="Cambria Math" panose="02040503050406030204" pitchFamily="18" charset="0"/>
                            </a:rPr>
                            <m:t>0</m:t>
                          </m:r>
                        </m:sub>
                      </m:sSub>
                    </m:oMath>
                  </m:oMathPara>
                </a14:m>
                <a:endParaRPr lang="en-HK"/>
              </a:p>
            </p:txBody>
          </p:sp>
        </mc:Choice>
        <mc:Fallback xmlns="">
          <p:sp>
            <p:nvSpPr>
              <p:cNvPr id="8" name="TextBox 7">
                <a:extLst>
                  <a:ext uri="{FF2B5EF4-FFF2-40B4-BE49-F238E27FC236}">
                    <a16:creationId xmlns:a16="http://schemas.microsoft.com/office/drawing/2014/main" id="{CCFEF369-063C-0268-1FE8-731578AFF9F8}"/>
                  </a:ext>
                </a:extLst>
              </p:cNvPr>
              <p:cNvSpPr txBox="1">
                <a:spLocks noRot="1" noChangeAspect="1" noMove="1" noResize="1" noEditPoints="1" noAdjustHandles="1" noChangeArrowheads="1" noChangeShapeType="1" noTextEdit="1"/>
              </p:cNvSpPr>
              <p:nvPr/>
            </p:nvSpPr>
            <p:spPr>
              <a:xfrm>
                <a:off x="9849572" y="565609"/>
                <a:ext cx="1065227" cy="276999"/>
              </a:xfrm>
              <a:prstGeom prst="rect">
                <a:avLst/>
              </a:prstGeom>
              <a:blipFill>
                <a:blip r:embed="rId4"/>
                <a:stretch>
                  <a:fillRect l="-5172" r="-1724"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0879C78-515D-91CD-A2F7-80F12D159680}"/>
                  </a:ext>
                </a:extLst>
              </p:cNvPr>
              <p:cNvSpPr txBox="1"/>
              <p:nvPr/>
            </p:nvSpPr>
            <p:spPr>
              <a:xfrm>
                <a:off x="9416756" y="983554"/>
                <a:ext cx="10831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𝑙𝑖𝑛𝑒𝑎𝑔𝑒</m:t>
                          </m:r>
                          <m:r>
                            <a:rPr lang="en-HK" b="0" i="1" smtClean="0">
                              <a:latin typeface="Cambria Math" panose="02040503050406030204" pitchFamily="18" charset="0"/>
                            </a:rPr>
                            <m:t> </m:t>
                          </m:r>
                          <m:r>
                            <a:rPr lang="en-HK" b="0" i="1" smtClean="0">
                              <a:latin typeface="Cambria Math" panose="02040503050406030204" pitchFamily="18" charset="0"/>
                            </a:rPr>
                            <m:t>𝑙</m:t>
                          </m:r>
                        </m:e>
                        <m:sub>
                          <m:r>
                            <a:rPr lang="en-HK" b="0" i="1" smtClean="0">
                              <a:latin typeface="Cambria Math" panose="02040503050406030204" pitchFamily="18" charset="0"/>
                            </a:rPr>
                            <m:t>𝑖</m:t>
                          </m:r>
                        </m:sub>
                      </m:sSub>
                      <m:r>
                        <a:rPr lang="en-HK" b="0" i="1" smtClean="0">
                          <a:latin typeface="Cambria Math" panose="02040503050406030204" pitchFamily="18" charset="0"/>
                        </a:rPr>
                        <m:t> </m:t>
                      </m:r>
                    </m:oMath>
                  </m:oMathPara>
                </a14:m>
                <a:endParaRPr lang="en-HK"/>
              </a:p>
            </p:txBody>
          </p:sp>
        </mc:Choice>
        <mc:Fallback xmlns="">
          <p:sp>
            <p:nvSpPr>
              <p:cNvPr id="9" name="TextBox 8">
                <a:extLst>
                  <a:ext uri="{FF2B5EF4-FFF2-40B4-BE49-F238E27FC236}">
                    <a16:creationId xmlns:a16="http://schemas.microsoft.com/office/drawing/2014/main" id="{B0879C78-515D-91CD-A2F7-80F12D159680}"/>
                  </a:ext>
                </a:extLst>
              </p:cNvPr>
              <p:cNvSpPr txBox="1">
                <a:spLocks noRot="1" noChangeAspect="1" noMove="1" noResize="1" noEditPoints="1" noAdjustHandles="1" noChangeArrowheads="1" noChangeShapeType="1" noTextEdit="1"/>
              </p:cNvSpPr>
              <p:nvPr/>
            </p:nvSpPr>
            <p:spPr>
              <a:xfrm>
                <a:off x="9416756" y="983554"/>
                <a:ext cx="1083181" cy="276999"/>
              </a:xfrm>
              <a:prstGeom prst="rect">
                <a:avLst/>
              </a:prstGeom>
              <a:blipFill>
                <a:blip r:embed="rId5"/>
                <a:stretch>
                  <a:fillRect l="-7345"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CBD6D0-B495-D902-FE86-7195A29AC80A}"/>
                  </a:ext>
                </a:extLst>
              </p:cNvPr>
              <p:cNvSpPr txBox="1"/>
              <p:nvPr/>
            </p:nvSpPr>
            <p:spPr>
              <a:xfrm>
                <a:off x="10608712" y="983554"/>
                <a:ext cx="1102417" cy="2993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𝑙𝑖𝑛𝑒𝑎𝑔𝑒</m:t>
                          </m:r>
                          <m:r>
                            <a:rPr lang="en-HK" b="0" i="1" smtClean="0">
                              <a:latin typeface="Cambria Math" panose="02040503050406030204" pitchFamily="18" charset="0"/>
                            </a:rPr>
                            <m:t> </m:t>
                          </m:r>
                          <m:r>
                            <a:rPr lang="en-HK" b="0" i="1" smtClean="0">
                              <a:latin typeface="Cambria Math" panose="02040503050406030204" pitchFamily="18" charset="0"/>
                            </a:rPr>
                            <m:t>𝑙</m:t>
                          </m:r>
                        </m:e>
                        <m:sub>
                          <m:r>
                            <a:rPr lang="en-HK" b="0" i="1" smtClean="0">
                              <a:latin typeface="Cambria Math" panose="02040503050406030204" pitchFamily="18" charset="0"/>
                            </a:rPr>
                            <m:t>𝑗</m:t>
                          </m:r>
                        </m:sub>
                      </m:sSub>
                      <m:r>
                        <a:rPr lang="en-HK" b="0" i="1" smtClean="0">
                          <a:latin typeface="Cambria Math" panose="02040503050406030204" pitchFamily="18" charset="0"/>
                        </a:rPr>
                        <m:t> </m:t>
                      </m:r>
                    </m:oMath>
                  </m:oMathPara>
                </a14:m>
                <a:endParaRPr lang="en-HK"/>
              </a:p>
            </p:txBody>
          </p:sp>
        </mc:Choice>
        <mc:Fallback xmlns="">
          <p:sp>
            <p:nvSpPr>
              <p:cNvPr id="10" name="TextBox 9">
                <a:extLst>
                  <a:ext uri="{FF2B5EF4-FFF2-40B4-BE49-F238E27FC236}">
                    <a16:creationId xmlns:a16="http://schemas.microsoft.com/office/drawing/2014/main" id="{F1CBD6D0-B495-D902-FE86-7195A29AC80A}"/>
                  </a:ext>
                </a:extLst>
              </p:cNvPr>
              <p:cNvSpPr txBox="1">
                <a:spLocks noRot="1" noChangeAspect="1" noMove="1" noResize="1" noEditPoints="1" noAdjustHandles="1" noChangeArrowheads="1" noChangeShapeType="1" noTextEdit="1"/>
              </p:cNvSpPr>
              <p:nvPr/>
            </p:nvSpPr>
            <p:spPr>
              <a:xfrm>
                <a:off x="10608712" y="983554"/>
                <a:ext cx="1102417" cy="299313"/>
              </a:xfrm>
              <a:prstGeom prst="rect">
                <a:avLst/>
              </a:prstGeom>
              <a:blipFill>
                <a:blip r:embed="rId6"/>
                <a:stretch>
                  <a:fillRect l="-7182" b="-26531"/>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409D0E6-C7C9-B72B-728C-632F5845CE94}"/>
              </a:ext>
            </a:extLst>
          </p:cNvPr>
          <p:cNvCxnSpPr>
            <a:cxnSpLocks/>
            <a:stCxn id="9" idx="0"/>
          </p:cNvCxnSpPr>
          <p:nvPr/>
        </p:nvCxnSpPr>
        <p:spPr>
          <a:xfrm flipV="1">
            <a:off x="9958347" y="842608"/>
            <a:ext cx="311931" cy="140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BF5A135-3615-72E2-D62A-1BF028CAE07A}"/>
              </a:ext>
            </a:extLst>
          </p:cNvPr>
          <p:cNvCxnSpPr>
            <a:cxnSpLocks/>
          </p:cNvCxnSpPr>
          <p:nvPr/>
        </p:nvCxnSpPr>
        <p:spPr>
          <a:xfrm flipH="1" flipV="1">
            <a:off x="10811869" y="836881"/>
            <a:ext cx="15240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E55D6D3-0908-51CB-C757-3C7AED2F69C1}"/>
              </a:ext>
            </a:extLst>
          </p:cNvPr>
          <p:cNvSpPr txBox="1"/>
          <p:nvPr/>
        </p:nvSpPr>
        <p:spPr>
          <a:xfrm>
            <a:off x="7434497" y="474236"/>
            <a:ext cx="2350008" cy="369332"/>
          </a:xfrm>
          <a:prstGeom prst="rect">
            <a:avLst/>
          </a:prstGeom>
          <a:noFill/>
        </p:spPr>
        <p:txBody>
          <a:bodyPr wrap="square" rtlCol="0">
            <a:spAutoFit/>
          </a:bodyPr>
          <a:lstStyle/>
          <a:p>
            <a:r>
              <a:rPr lang="en-HK"/>
              <a:t>Lifetime of the lineage </a:t>
            </a:r>
          </a:p>
        </p:txBody>
      </p:sp>
    </p:spTree>
    <p:extLst>
      <p:ext uri="{BB962C8B-B14F-4D97-AF65-F5344CB8AC3E}">
        <p14:creationId xmlns:p14="http://schemas.microsoft.com/office/powerpoint/2010/main" val="2353679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B2F1C5-F0A4-40C0-B14F-0E976AD44DA2}"/>
              </a:ext>
            </a:extLst>
          </p:cNvPr>
          <p:cNvPicPr>
            <a:picLocks noChangeAspect="1"/>
          </p:cNvPicPr>
          <p:nvPr/>
        </p:nvPicPr>
        <p:blipFill>
          <a:blip r:embed="rId2"/>
          <a:stretch>
            <a:fillRect/>
          </a:stretch>
        </p:blipFill>
        <p:spPr>
          <a:xfrm>
            <a:off x="191278" y="4023484"/>
            <a:ext cx="6233554" cy="1148963"/>
          </a:xfrm>
          <a:prstGeom prst="rect">
            <a:avLst/>
          </a:prstGeom>
        </p:spPr>
      </p:pic>
      <p:sp>
        <p:nvSpPr>
          <p:cNvPr id="3" name="TextBox 2">
            <a:extLst>
              <a:ext uri="{FF2B5EF4-FFF2-40B4-BE49-F238E27FC236}">
                <a16:creationId xmlns:a16="http://schemas.microsoft.com/office/drawing/2014/main" id="{ADB7C0E1-6B3F-4D30-8F07-A5B28699BB8D}"/>
              </a:ext>
            </a:extLst>
          </p:cNvPr>
          <p:cNvSpPr txBox="1"/>
          <p:nvPr/>
        </p:nvSpPr>
        <p:spPr>
          <a:xfrm>
            <a:off x="-1" y="3425360"/>
            <a:ext cx="5034950" cy="646331"/>
          </a:xfrm>
          <a:prstGeom prst="rect">
            <a:avLst/>
          </a:prstGeom>
          <a:noFill/>
        </p:spPr>
        <p:txBody>
          <a:bodyPr wrap="square" rtlCol="0">
            <a:spAutoFit/>
          </a:bodyPr>
          <a:lstStyle/>
          <a:p>
            <a:r>
              <a:rPr lang="en-HK"/>
              <a:t>N coupled phase oscillators </a:t>
            </a:r>
          </a:p>
          <a:p>
            <a:r>
              <a:rPr lang="en-HK"/>
              <a:t>coupling is sufficiently weak </a:t>
            </a:r>
          </a:p>
        </p:txBody>
      </p:sp>
      <p:cxnSp>
        <p:nvCxnSpPr>
          <p:cNvPr id="10" name="Straight Connector 9">
            <a:extLst>
              <a:ext uri="{FF2B5EF4-FFF2-40B4-BE49-F238E27FC236}">
                <a16:creationId xmlns:a16="http://schemas.microsoft.com/office/drawing/2014/main" id="{79EB0078-D758-461A-8A87-530E1C037C9E}"/>
              </a:ext>
            </a:extLst>
          </p:cNvPr>
          <p:cNvCxnSpPr/>
          <p:nvPr/>
        </p:nvCxnSpPr>
        <p:spPr>
          <a:xfrm>
            <a:off x="443344" y="4890830"/>
            <a:ext cx="25861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8DF2803-744A-4D2D-BEFF-7C80B2EF1669}"/>
              </a:ext>
            </a:extLst>
          </p:cNvPr>
          <p:cNvCxnSpPr>
            <a:cxnSpLocks/>
          </p:cNvCxnSpPr>
          <p:nvPr/>
        </p:nvCxnSpPr>
        <p:spPr>
          <a:xfrm flipV="1">
            <a:off x="572653" y="4992338"/>
            <a:ext cx="0" cy="360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29F3B83-5598-4313-946C-AF1697955697}"/>
              </a:ext>
            </a:extLst>
          </p:cNvPr>
          <p:cNvSpPr txBox="1"/>
          <p:nvPr/>
        </p:nvSpPr>
        <p:spPr>
          <a:xfrm>
            <a:off x="323271" y="5445012"/>
            <a:ext cx="831271" cy="369332"/>
          </a:xfrm>
          <a:prstGeom prst="rect">
            <a:avLst/>
          </a:prstGeom>
          <a:noFill/>
        </p:spPr>
        <p:txBody>
          <a:bodyPr wrap="square" rtlCol="0">
            <a:spAutoFit/>
          </a:bodyPr>
          <a:lstStyle/>
          <a:p>
            <a:r>
              <a:rPr lang="en-HK"/>
              <a:t>phase</a:t>
            </a:r>
          </a:p>
        </p:txBody>
      </p:sp>
      <p:cxnSp>
        <p:nvCxnSpPr>
          <p:cNvPr id="16" name="Straight Connector 15">
            <a:extLst>
              <a:ext uri="{FF2B5EF4-FFF2-40B4-BE49-F238E27FC236}">
                <a16:creationId xmlns:a16="http://schemas.microsoft.com/office/drawing/2014/main" id="{6330CA46-94AD-40A9-A182-A0CC6F38A6CA}"/>
              </a:ext>
            </a:extLst>
          </p:cNvPr>
          <p:cNvCxnSpPr/>
          <p:nvPr/>
        </p:nvCxnSpPr>
        <p:spPr>
          <a:xfrm>
            <a:off x="1066796" y="4876974"/>
            <a:ext cx="25861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C178FD-C25F-4207-9561-5E70E7FDA55C}"/>
              </a:ext>
            </a:extLst>
          </p:cNvPr>
          <p:cNvCxnSpPr>
            <a:cxnSpLocks/>
          </p:cNvCxnSpPr>
          <p:nvPr/>
        </p:nvCxnSpPr>
        <p:spPr>
          <a:xfrm flipH="1" flipV="1">
            <a:off x="1196105" y="4978482"/>
            <a:ext cx="230912" cy="360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FCF987-A5F2-4D73-B3FE-524E0D6C4FB4}"/>
                  </a:ext>
                </a:extLst>
              </p:cNvPr>
              <p:cNvSpPr txBox="1"/>
              <p:nvPr/>
            </p:nvSpPr>
            <p:spPr>
              <a:xfrm>
                <a:off x="1233047" y="5430848"/>
                <a:ext cx="2549243" cy="646331"/>
              </a:xfrm>
              <a:prstGeom prst="rect">
                <a:avLst/>
              </a:prstGeom>
              <a:noFill/>
            </p:spPr>
            <p:txBody>
              <a:bodyPr wrap="square" rtlCol="0">
                <a:spAutoFit/>
              </a:bodyPr>
              <a:lstStyle/>
              <a:p>
                <a:r>
                  <a:rPr lang="en-HK"/>
                  <a:t>nature frequency</a:t>
                </a:r>
              </a:p>
              <a:p>
                <a:r>
                  <a:rPr lang="en-HK"/>
                  <a:t>with distribution </a:t>
                </a:r>
                <a14:m>
                  <m:oMath xmlns:m="http://schemas.openxmlformats.org/officeDocument/2006/math">
                    <m:r>
                      <a:rPr lang="en-HK" b="0" i="1" smtClean="0">
                        <a:latin typeface="Cambria Math" panose="02040503050406030204" pitchFamily="18" charset="0"/>
                      </a:rPr>
                      <m:t>𝑔</m:t>
                    </m:r>
                    <m:r>
                      <a:rPr lang="en-HK" b="0" i="1" smtClean="0">
                        <a:latin typeface="Cambria Math" panose="02040503050406030204" pitchFamily="18" charset="0"/>
                      </a:rPr>
                      <m:t>(</m:t>
                    </m:r>
                    <m:r>
                      <a:rPr lang="en-HK" b="0" i="1" smtClean="0">
                        <a:latin typeface="Cambria Math" panose="02040503050406030204" pitchFamily="18" charset="0"/>
                      </a:rPr>
                      <m:t>𝜔</m:t>
                    </m:r>
                    <m:r>
                      <a:rPr lang="en-HK" b="0" i="1" smtClean="0">
                        <a:latin typeface="Cambria Math" panose="02040503050406030204" pitchFamily="18" charset="0"/>
                      </a:rPr>
                      <m:t>)</m:t>
                    </m:r>
                  </m:oMath>
                </a14:m>
                <a:r>
                  <a:rPr lang="en-HK"/>
                  <a:t> </a:t>
                </a:r>
              </a:p>
            </p:txBody>
          </p:sp>
        </mc:Choice>
        <mc:Fallback xmlns="">
          <p:sp>
            <p:nvSpPr>
              <p:cNvPr id="18" name="TextBox 17">
                <a:extLst>
                  <a:ext uri="{FF2B5EF4-FFF2-40B4-BE49-F238E27FC236}">
                    <a16:creationId xmlns:a16="http://schemas.microsoft.com/office/drawing/2014/main" id="{5EFCF987-A5F2-4D73-B3FE-524E0D6C4FB4}"/>
                  </a:ext>
                </a:extLst>
              </p:cNvPr>
              <p:cNvSpPr txBox="1">
                <a:spLocks noRot="1" noChangeAspect="1" noMove="1" noResize="1" noEditPoints="1" noAdjustHandles="1" noChangeArrowheads="1" noChangeShapeType="1" noTextEdit="1"/>
              </p:cNvSpPr>
              <p:nvPr/>
            </p:nvSpPr>
            <p:spPr>
              <a:xfrm>
                <a:off x="1233047" y="5430848"/>
                <a:ext cx="2549243" cy="646331"/>
              </a:xfrm>
              <a:prstGeom prst="rect">
                <a:avLst/>
              </a:prstGeom>
              <a:blipFill>
                <a:blip r:embed="rId3"/>
                <a:stretch>
                  <a:fillRect l="-1914" t="-5660" b="-14151"/>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E0E9B73-FD3F-42EC-ADB1-F085BAFAF7EA}"/>
              </a:ext>
            </a:extLst>
          </p:cNvPr>
          <p:cNvCxnSpPr>
            <a:cxnSpLocks/>
          </p:cNvCxnSpPr>
          <p:nvPr/>
        </p:nvCxnSpPr>
        <p:spPr>
          <a:xfrm>
            <a:off x="2119744" y="4987720"/>
            <a:ext cx="1828800" cy="461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D615DF4-C38A-49EA-B4ED-D0F46AEB01FF}"/>
              </a:ext>
            </a:extLst>
          </p:cNvPr>
          <p:cNvCxnSpPr>
            <a:cxnSpLocks/>
          </p:cNvCxnSpPr>
          <p:nvPr/>
        </p:nvCxnSpPr>
        <p:spPr>
          <a:xfrm flipV="1">
            <a:off x="3782290" y="5050101"/>
            <a:ext cx="0" cy="360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BC8EFC6-1F39-46DA-9FE2-7D744FC54DC6}"/>
              </a:ext>
            </a:extLst>
          </p:cNvPr>
          <p:cNvSpPr txBox="1"/>
          <p:nvPr/>
        </p:nvSpPr>
        <p:spPr>
          <a:xfrm>
            <a:off x="3532908" y="5428862"/>
            <a:ext cx="1316176" cy="369332"/>
          </a:xfrm>
          <a:prstGeom prst="rect">
            <a:avLst/>
          </a:prstGeom>
          <a:noFill/>
        </p:spPr>
        <p:txBody>
          <a:bodyPr wrap="square" rtlCol="0">
            <a:spAutoFit/>
          </a:bodyPr>
          <a:lstStyle/>
          <a:p>
            <a:r>
              <a:rPr lang="en-HK"/>
              <a:t>coupling</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02BB21-585C-4788-B237-B7BED727FC38}"/>
                  </a:ext>
                </a:extLst>
              </p:cNvPr>
              <p:cNvSpPr txBox="1"/>
              <p:nvPr/>
            </p:nvSpPr>
            <p:spPr>
              <a:xfrm>
                <a:off x="6597449" y="4482281"/>
                <a:ext cx="101867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HK" sz="2400" b="0" i="1" smtClean="0">
                          <a:latin typeface="Cambria Math" panose="02040503050406030204" pitchFamily="18" charset="0"/>
                        </a:rPr>
                        <m:t>𝐾</m:t>
                      </m:r>
                      <m:r>
                        <a:rPr lang="en-HK" sz="2400" b="0" i="1" smtClean="0">
                          <a:latin typeface="Cambria Math" panose="02040503050406030204" pitchFamily="18" charset="0"/>
                        </a:rPr>
                        <m:t>&gt;</m:t>
                      </m:r>
                      <m:sSub>
                        <m:sSubPr>
                          <m:ctrlPr>
                            <a:rPr lang="en-HK" sz="2400" b="0" i="1" smtClean="0">
                              <a:latin typeface="Cambria Math" panose="02040503050406030204" pitchFamily="18" charset="0"/>
                            </a:rPr>
                          </m:ctrlPr>
                        </m:sSubPr>
                        <m:e>
                          <m:r>
                            <a:rPr lang="en-HK" sz="2400" b="0" i="1" smtClean="0">
                              <a:latin typeface="Cambria Math" panose="02040503050406030204" pitchFamily="18" charset="0"/>
                            </a:rPr>
                            <m:t>𝐾</m:t>
                          </m:r>
                        </m:e>
                        <m:sub>
                          <m:r>
                            <a:rPr lang="en-HK" sz="2400" b="0" i="1" smtClean="0">
                              <a:latin typeface="Cambria Math" panose="02040503050406030204" pitchFamily="18" charset="0"/>
                            </a:rPr>
                            <m:t>𝑐</m:t>
                          </m:r>
                        </m:sub>
                      </m:sSub>
                    </m:oMath>
                  </m:oMathPara>
                </a14:m>
                <a:endParaRPr lang="en-HK" sz="2400"/>
              </a:p>
            </p:txBody>
          </p:sp>
        </mc:Choice>
        <mc:Fallback xmlns="">
          <p:sp>
            <p:nvSpPr>
              <p:cNvPr id="24" name="TextBox 23">
                <a:extLst>
                  <a:ext uri="{FF2B5EF4-FFF2-40B4-BE49-F238E27FC236}">
                    <a16:creationId xmlns:a16="http://schemas.microsoft.com/office/drawing/2014/main" id="{FD02BB21-585C-4788-B237-B7BED727FC38}"/>
                  </a:ext>
                </a:extLst>
              </p:cNvPr>
              <p:cNvSpPr txBox="1">
                <a:spLocks noRot="1" noChangeAspect="1" noMove="1" noResize="1" noEditPoints="1" noAdjustHandles="1" noChangeArrowheads="1" noChangeShapeType="1" noTextEdit="1"/>
              </p:cNvSpPr>
              <p:nvPr/>
            </p:nvSpPr>
            <p:spPr>
              <a:xfrm>
                <a:off x="6597449" y="4482281"/>
                <a:ext cx="1018677" cy="369332"/>
              </a:xfrm>
              <a:prstGeom prst="rect">
                <a:avLst/>
              </a:prstGeom>
              <a:blipFill>
                <a:blip r:embed="rId4"/>
                <a:stretch>
                  <a:fillRect l="-6587" r="-599"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25F22EE-3BA2-4997-BE7B-00C968350FC8}"/>
                  </a:ext>
                </a:extLst>
              </p:cNvPr>
              <p:cNvSpPr txBox="1"/>
              <p:nvPr/>
            </p:nvSpPr>
            <p:spPr>
              <a:xfrm>
                <a:off x="7761227" y="4507642"/>
                <a:ext cx="4239495" cy="369332"/>
              </a:xfrm>
              <a:prstGeom prst="rect">
                <a:avLst/>
              </a:prstGeom>
              <a:noFill/>
            </p:spPr>
            <p:txBody>
              <a:bodyPr wrap="square" rtlCol="0">
                <a:spAutoFit/>
              </a:bodyPr>
              <a:lstStyle/>
              <a:p>
                <a:r>
                  <a:rPr lang="en-HK"/>
                  <a:t>Synchrony occurs above a critical point </a:t>
                </a:r>
                <a14:m>
                  <m:oMath xmlns:m="http://schemas.openxmlformats.org/officeDocument/2006/math">
                    <m:sSub>
                      <m:sSubPr>
                        <m:ctrlPr>
                          <a:rPr lang="en-HK" i="1">
                            <a:latin typeface="Cambria Math" panose="02040503050406030204" pitchFamily="18" charset="0"/>
                          </a:rPr>
                        </m:ctrlPr>
                      </m:sSubPr>
                      <m:e>
                        <m:r>
                          <a:rPr lang="en-HK" i="1">
                            <a:latin typeface="Cambria Math" panose="02040503050406030204" pitchFamily="18" charset="0"/>
                          </a:rPr>
                          <m:t>𝐾</m:t>
                        </m:r>
                      </m:e>
                      <m:sub>
                        <m:r>
                          <a:rPr lang="en-HK" i="1">
                            <a:latin typeface="Cambria Math" panose="02040503050406030204" pitchFamily="18" charset="0"/>
                          </a:rPr>
                          <m:t>𝑐</m:t>
                        </m:r>
                      </m:sub>
                    </m:sSub>
                  </m:oMath>
                </a14:m>
                <a:endParaRPr lang="en-HK"/>
              </a:p>
            </p:txBody>
          </p:sp>
        </mc:Choice>
        <mc:Fallback xmlns="">
          <p:sp>
            <p:nvSpPr>
              <p:cNvPr id="25" name="TextBox 24">
                <a:extLst>
                  <a:ext uri="{FF2B5EF4-FFF2-40B4-BE49-F238E27FC236}">
                    <a16:creationId xmlns:a16="http://schemas.microsoft.com/office/drawing/2014/main" id="{425F22EE-3BA2-4997-BE7B-00C968350FC8}"/>
                  </a:ext>
                </a:extLst>
              </p:cNvPr>
              <p:cNvSpPr txBox="1">
                <a:spLocks noRot="1" noChangeAspect="1" noMove="1" noResize="1" noEditPoints="1" noAdjustHandles="1" noChangeArrowheads="1" noChangeShapeType="1" noTextEdit="1"/>
              </p:cNvSpPr>
              <p:nvPr/>
            </p:nvSpPr>
            <p:spPr>
              <a:xfrm>
                <a:off x="7761227" y="4507642"/>
                <a:ext cx="4239495" cy="369332"/>
              </a:xfrm>
              <a:prstGeom prst="rect">
                <a:avLst/>
              </a:prstGeom>
              <a:blipFill>
                <a:blip r:embed="rId5"/>
                <a:stretch>
                  <a:fillRect l="-1149" t="-8197" b="-24590"/>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11F1C279-F45F-428E-B2D5-5E1666122BF3}"/>
              </a:ext>
            </a:extLst>
          </p:cNvPr>
          <p:cNvPicPr>
            <a:picLocks noChangeAspect="1"/>
          </p:cNvPicPr>
          <p:nvPr/>
        </p:nvPicPr>
        <p:blipFill rotWithShape="1">
          <a:blip r:embed="rId6"/>
          <a:srcRect l="17235"/>
          <a:stretch/>
        </p:blipFill>
        <p:spPr>
          <a:xfrm>
            <a:off x="6143451" y="5896366"/>
            <a:ext cx="1978320" cy="924811"/>
          </a:xfrm>
          <a:prstGeom prst="rect">
            <a:avLst/>
          </a:prstGeom>
        </p:spPr>
      </p:pic>
      <p:sp>
        <p:nvSpPr>
          <p:cNvPr id="28" name="TextBox 27">
            <a:extLst>
              <a:ext uri="{FF2B5EF4-FFF2-40B4-BE49-F238E27FC236}">
                <a16:creationId xmlns:a16="http://schemas.microsoft.com/office/drawing/2014/main" id="{A19D9B49-9802-4221-91B8-5D53B26BC68A}"/>
              </a:ext>
            </a:extLst>
          </p:cNvPr>
          <p:cNvSpPr txBox="1"/>
          <p:nvPr/>
        </p:nvSpPr>
        <p:spPr>
          <a:xfrm>
            <a:off x="-23727" y="6201520"/>
            <a:ext cx="6448559" cy="369332"/>
          </a:xfrm>
          <a:prstGeom prst="rect">
            <a:avLst/>
          </a:prstGeom>
          <a:noFill/>
        </p:spPr>
        <p:txBody>
          <a:bodyPr wrap="square" rtlCol="0">
            <a:spAutoFit/>
          </a:bodyPr>
          <a:lstStyle/>
          <a:p>
            <a:r>
              <a:rPr lang="en-HK"/>
              <a:t>order parameter r (to visualise synchronisation of oscillators)</a:t>
            </a:r>
          </a:p>
        </p:txBody>
      </p:sp>
      <p:pic>
        <p:nvPicPr>
          <p:cNvPr id="30" name="Picture 29">
            <a:extLst>
              <a:ext uri="{FF2B5EF4-FFF2-40B4-BE49-F238E27FC236}">
                <a16:creationId xmlns:a16="http://schemas.microsoft.com/office/drawing/2014/main" id="{EED2517F-D7B2-491F-BC2B-CC90B796DB0F}"/>
              </a:ext>
            </a:extLst>
          </p:cNvPr>
          <p:cNvPicPr>
            <a:picLocks noChangeAspect="1"/>
          </p:cNvPicPr>
          <p:nvPr/>
        </p:nvPicPr>
        <p:blipFill>
          <a:blip r:embed="rId7"/>
          <a:stretch>
            <a:fillRect/>
          </a:stretch>
        </p:blipFill>
        <p:spPr>
          <a:xfrm>
            <a:off x="0" y="-8970"/>
            <a:ext cx="7964011" cy="3496163"/>
          </a:xfrm>
          <a:prstGeom prst="rect">
            <a:avLst/>
          </a:prstGeom>
        </p:spPr>
      </p:pic>
    </p:spTree>
    <p:extLst>
      <p:ext uri="{BB962C8B-B14F-4D97-AF65-F5344CB8AC3E}">
        <p14:creationId xmlns:p14="http://schemas.microsoft.com/office/powerpoint/2010/main" val="1496845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1EC34-116B-4FD3-9145-473843C49D86}"/>
              </a:ext>
            </a:extLst>
          </p:cNvPr>
          <p:cNvPicPr>
            <a:picLocks noChangeAspect="1"/>
          </p:cNvPicPr>
          <p:nvPr/>
        </p:nvPicPr>
        <p:blipFill rotWithShape="1">
          <a:blip r:embed="rId2"/>
          <a:srcRect l="5568"/>
          <a:stretch/>
        </p:blipFill>
        <p:spPr>
          <a:xfrm>
            <a:off x="0" y="1797769"/>
            <a:ext cx="5777345" cy="2404684"/>
          </a:xfrm>
          <a:prstGeom prst="rect">
            <a:avLst/>
          </a:prstGeom>
        </p:spPr>
      </p:pic>
      <p:pic>
        <p:nvPicPr>
          <p:cNvPr id="5" name="Picture 4">
            <a:extLst>
              <a:ext uri="{FF2B5EF4-FFF2-40B4-BE49-F238E27FC236}">
                <a16:creationId xmlns:a16="http://schemas.microsoft.com/office/drawing/2014/main" id="{8056E173-8E34-439D-98E9-93C0B048F0D9}"/>
              </a:ext>
            </a:extLst>
          </p:cNvPr>
          <p:cNvPicPr>
            <a:picLocks noChangeAspect="1"/>
          </p:cNvPicPr>
          <p:nvPr/>
        </p:nvPicPr>
        <p:blipFill>
          <a:blip r:embed="rId3"/>
          <a:stretch>
            <a:fillRect/>
          </a:stretch>
        </p:blipFill>
        <p:spPr>
          <a:xfrm>
            <a:off x="5731788" y="411018"/>
            <a:ext cx="6460212" cy="5735782"/>
          </a:xfrm>
          <a:prstGeom prst="rect">
            <a:avLst/>
          </a:prstGeom>
        </p:spPr>
      </p:pic>
      <p:pic>
        <p:nvPicPr>
          <p:cNvPr id="4" name="Picture 3">
            <a:extLst>
              <a:ext uri="{FF2B5EF4-FFF2-40B4-BE49-F238E27FC236}">
                <a16:creationId xmlns:a16="http://schemas.microsoft.com/office/drawing/2014/main" id="{E1A9076C-FE2C-D11C-E2C3-FB51548E122A}"/>
              </a:ext>
            </a:extLst>
          </p:cNvPr>
          <p:cNvPicPr>
            <a:picLocks noChangeAspect="1"/>
          </p:cNvPicPr>
          <p:nvPr/>
        </p:nvPicPr>
        <p:blipFill>
          <a:blip r:embed="rId4"/>
          <a:stretch>
            <a:fillRect/>
          </a:stretch>
        </p:blipFill>
        <p:spPr>
          <a:xfrm>
            <a:off x="342365" y="1038817"/>
            <a:ext cx="2546307" cy="599750"/>
          </a:xfrm>
          <a:prstGeom prst="rect">
            <a:avLst/>
          </a:prstGeom>
        </p:spPr>
      </p:pic>
    </p:spTree>
    <p:extLst>
      <p:ext uri="{BB962C8B-B14F-4D97-AF65-F5344CB8AC3E}">
        <p14:creationId xmlns:p14="http://schemas.microsoft.com/office/powerpoint/2010/main" val="4190467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BDD791-1657-F540-F900-8669E316E24D}"/>
              </a:ext>
            </a:extLst>
          </p:cNvPr>
          <p:cNvPicPr>
            <a:picLocks noChangeAspect="1"/>
          </p:cNvPicPr>
          <p:nvPr/>
        </p:nvPicPr>
        <p:blipFill rotWithShape="1">
          <a:blip r:embed="rId2"/>
          <a:srcRect r="3489"/>
          <a:stretch/>
        </p:blipFill>
        <p:spPr>
          <a:xfrm>
            <a:off x="5141976" y="959465"/>
            <a:ext cx="7050024" cy="5306666"/>
          </a:xfrm>
          <a:prstGeom prst="rect">
            <a:avLst/>
          </a:prstGeom>
        </p:spPr>
      </p:pic>
      <p:pic>
        <p:nvPicPr>
          <p:cNvPr id="5" name="Picture 4">
            <a:extLst>
              <a:ext uri="{FF2B5EF4-FFF2-40B4-BE49-F238E27FC236}">
                <a16:creationId xmlns:a16="http://schemas.microsoft.com/office/drawing/2014/main" id="{9298A40A-DBA4-0855-5742-8540D4137790}"/>
              </a:ext>
            </a:extLst>
          </p:cNvPr>
          <p:cNvPicPr>
            <a:picLocks noChangeAspect="1"/>
          </p:cNvPicPr>
          <p:nvPr/>
        </p:nvPicPr>
        <p:blipFill>
          <a:blip r:embed="rId3"/>
          <a:stretch>
            <a:fillRect/>
          </a:stretch>
        </p:blipFill>
        <p:spPr>
          <a:xfrm>
            <a:off x="0" y="831449"/>
            <a:ext cx="3621770" cy="667562"/>
          </a:xfrm>
          <a:prstGeom prst="rect">
            <a:avLst/>
          </a:prstGeom>
        </p:spPr>
      </p:pic>
      <p:sp>
        <p:nvSpPr>
          <p:cNvPr id="6" name="TextBox 5">
            <a:extLst>
              <a:ext uri="{FF2B5EF4-FFF2-40B4-BE49-F238E27FC236}">
                <a16:creationId xmlns:a16="http://schemas.microsoft.com/office/drawing/2014/main" id="{EB66060A-6919-8ECA-BD6C-9D4F3E88F929}"/>
              </a:ext>
            </a:extLst>
          </p:cNvPr>
          <p:cNvSpPr txBox="1"/>
          <p:nvPr/>
        </p:nvSpPr>
        <p:spPr>
          <a:xfrm>
            <a:off x="0" y="348120"/>
            <a:ext cx="5468112" cy="369332"/>
          </a:xfrm>
          <a:prstGeom prst="rect">
            <a:avLst/>
          </a:prstGeom>
          <a:noFill/>
        </p:spPr>
        <p:txBody>
          <a:bodyPr wrap="square" rtlCol="0">
            <a:spAutoFit/>
          </a:bodyPr>
          <a:lstStyle/>
          <a:p>
            <a:r>
              <a:rPr lang="en-HK"/>
              <a:t>Change distribution of nature frequency </a:t>
            </a:r>
          </a:p>
        </p:txBody>
      </p:sp>
      <p:sp>
        <p:nvSpPr>
          <p:cNvPr id="8" name="Rectangle 7">
            <a:extLst>
              <a:ext uri="{FF2B5EF4-FFF2-40B4-BE49-F238E27FC236}">
                <a16:creationId xmlns:a16="http://schemas.microsoft.com/office/drawing/2014/main" id="{BDE320AE-B0C4-E006-7F83-392DEE9DF9F5}"/>
              </a:ext>
            </a:extLst>
          </p:cNvPr>
          <p:cNvSpPr/>
          <p:nvPr/>
        </p:nvSpPr>
        <p:spPr>
          <a:xfrm>
            <a:off x="429767" y="1059444"/>
            <a:ext cx="274321" cy="2586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10" name="Picture 9">
            <a:extLst>
              <a:ext uri="{FF2B5EF4-FFF2-40B4-BE49-F238E27FC236}">
                <a16:creationId xmlns:a16="http://schemas.microsoft.com/office/drawing/2014/main" id="{C8D85479-6AE3-B94D-53DD-99B046106B48}"/>
              </a:ext>
            </a:extLst>
          </p:cNvPr>
          <p:cNvPicPr>
            <a:picLocks noChangeAspect="1"/>
          </p:cNvPicPr>
          <p:nvPr/>
        </p:nvPicPr>
        <p:blipFill>
          <a:blip r:embed="rId4"/>
          <a:stretch>
            <a:fillRect/>
          </a:stretch>
        </p:blipFill>
        <p:spPr>
          <a:xfrm>
            <a:off x="-17407" y="2917551"/>
            <a:ext cx="5502925" cy="1756253"/>
          </a:xfrm>
          <a:prstGeom prst="rect">
            <a:avLst/>
          </a:prstGeom>
        </p:spPr>
      </p:pic>
    </p:spTree>
    <p:extLst>
      <p:ext uri="{BB962C8B-B14F-4D97-AF65-F5344CB8AC3E}">
        <p14:creationId xmlns:p14="http://schemas.microsoft.com/office/powerpoint/2010/main" val="39230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B0D06DC-79F6-4B83-80A3-2A9BF332C4DE}"/>
                  </a:ext>
                </a:extLst>
              </p:cNvPr>
              <p:cNvSpPr txBox="1"/>
              <p:nvPr/>
            </p:nvSpPr>
            <p:spPr>
              <a:xfrm>
                <a:off x="120072" y="437079"/>
                <a:ext cx="4147127" cy="391646"/>
              </a:xfrm>
              <a:prstGeom prst="rect">
                <a:avLst/>
              </a:prstGeom>
              <a:noFill/>
            </p:spPr>
            <p:txBody>
              <a:bodyPr wrap="square" rtlCol="0">
                <a:spAutoFit/>
              </a:bodyPr>
              <a:lstStyle/>
              <a:p>
                <a:r>
                  <a:rPr lang="en-HK"/>
                  <a:t>Time varying coupling strengths </a:t>
                </a:r>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𝐾</m:t>
                        </m:r>
                      </m:e>
                      <m:sub>
                        <m:r>
                          <a:rPr lang="en-HK" b="0" i="1" smtClean="0">
                            <a:latin typeface="Cambria Math" panose="02040503050406030204" pitchFamily="18" charset="0"/>
                          </a:rPr>
                          <m:t>𝑖𝑗</m:t>
                        </m:r>
                      </m:sub>
                    </m:sSub>
                    <m:r>
                      <a:rPr lang="en-HK" b="0" i="1" smtClean="0">
                        <a:latin typeface="Cambria Math" panose="02040503050406030204" pitchFamily="18" charset="0"/>
                      </a:rPr>
                      <m:t>(</m:t>
                    </m:r>
                    <m:r>
                      <a:rPr lang="en-HK" b="0" i="1" smtClean="0">
                        <a:latin typeface="Cambria Math" panose="02040503050406030204" pitchFamily="18" charset="0"/>
                      </a:rPr>
                      <m:t>𝑡</m:t>
                    </m:r>
                    <m:r>
                      <a:rPr lang="en-HK" b="0" i="1" smtClean="0">
                        <a:latin typeface="Cambria Math" panose="02040503050406030204" pitchFamily="18" charset="0"/>
                      </a:rPr>
                      <m:t>)</m:t>
                    </m:r>
                  </m:oMath>
                </a14:m>
                <a:endParaRPr lang="en-HK"/>
              </a:p>
            </p:txBody>
          </p:sp>
        </mc:Choice>
        <mc:Fallback xmlns="">
          <p:sp>
            <p:nvSpPr>
              <p:cNvPr id="2" name="TextBox 1">
                <a:extLst>
                  <a:ext uri="{FF2B5EF4-FFF2-40B4-BE49-F238E27FC236}">
                    <a16:creationId xmlns:a16="http://schemas.microsoft.com/office/drawing/2014/main" id="{9B0D06DC-79F6-4B83-80A3-2A9BF332C4DE}"/>
                  </a:ext>
                </a:extLst>
              </p:cNvPr>
              <p:cNvSpPr txBox="1">
                <a:spLocks noRot="1" noChangeAspect="1" noMove="1" noResize="1" noEditPoints="1" noAdjustHandles="1" noChangeArrowheads="1" noChangeShapeType="1" noTextEdit="1"/>
              </p:cNvSpPr>
              <p:nvPr/>
            </p:nvSpPr>
            <p:spPr>
              <a:xfrm>
                <a:off x="120072" y="437079"/>
                <a:ext cx="4147127" cy="391646"/>
              </a:xfrm>
              <a:prstGeom prst="rect">
                <a:avLst/>
              </a:prstGeom>
              <a:blipFill>
                <a:blip r:embed="rId2"/>
                <a:stretch>
                  <a:fillRect l="-1324" t="-7813" b="-2031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34656C5-35F5-4EB5-B824-030D2891683E}"/>
              </a:ext>
            </a:extLst>
          </p:cNvPr>
          <p:cNvPicPr>
            <a:picLocks noChangeAspect="1"/>
          </p:cNvPicPr>
          <p:nvPr/>
        </p:nvPicPr>
        <p:blipFill>
          <a:blip r:embed="rId3"/>
          <a:stretch>
            <a:fillRect/>
          </a:stretch>
        </p:blipFill>
        <p:spPr>
          <a:xfrm>
            <a:off x="120072" y="1145732"/>
            <a:ext cx="4505954" cy="2286319"/>
          </a:xfrm>
          <a:prstGeom prst="rect">
            <a:avLst/>
          </a:prstGeom>
        </p:spPr>
      </p:pic>
      <p:sp>
        <p:nvSpPr>
          <p:cNvPr id="4" name="Rectangle 3">
            <a:extLst>
              <a:ext uri="{FF2B5EF4-FFF2-40B4-BE49-F238E27FC236}">
                <a16:creationId xmlns:a16="http://schemas.microsoft.com/office/drawing/2014/main" id="{275A7360-6EAB-4228-9AC5-0F2F76E94D10}"/>
              </a:ext>
            </a:extLst>
          </p:cNvPr>
          <p:cNvSpPr/>
          <p:nvPr/>
        </p:nvSpPr>
        <p:spPr>
          <a:xfrm>
            <a:off x="1385454" y="2286583"/>
            <a:ext cx="2558473" cy="2586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5" name="Picture 4">
            <a:extLst>
              <a:ext uri="{FF2B5EF4-FFF2-40B4-BE49-F238E27FC236}">
                <a16:creationId xmlns:a16="http://schemas.microsoft.com/office/drawing/2014/main" id="{284E2A00-80F3-452F-9563-F202571BAB89}"/>
              </a:ext>
            </a:extLst>
          </p:cNvPr>
          <p:cNvPicPr>
            <a:picLocks noChangeAspect="1"/>
          </p:cNvPicPr>
          <p:nvPr/>
        </p:nvPicPr>
        <p:blipFill>
          <a:blip r:embed="rId4"/>
          <a:stretch>
            <a:fillRect/>
          </a:stretch>
        </p:blipFill>
        <p:spPr>
          <a:xfrm>
            <a:off x="5209309" y="561338"/>
            <a:ext cx="6249272" cy="4991797"/>
          </a:xfrm>
          <a:prstGeom prst="rect">
            <a:avLst/>
          </a:prstGeom>
        </p:spPr>
      </p:pic>
      <p:sp>
        <p:nvSpPr>
          <p:cNvPr id="6" name="Rectangle 5">
            <a:extLst>
              <a:ext uri="{FF2B5EF4-FFF2-40B4-BE49-F238E27FC236}">
                <a16:creationId xmlns:a16="http://schemas.microsoft.com/office/drawing/2014/main" id="{23A872DC-9287-4243-8D40-BD870FF80B2B}"/>
              </a:ext>
            </a:extLst>
          </p:cNvPr>
          <p:cNvSpPr/>
          <p:nvPr/>
        </p:nvSpPr>
        <p:spPr>
          <a:xfrm>
            <a:off x="5310910" y="5553135"/>
            <a:ext cx="6415526" cy="830997"/>
          </a:xfrm>
          <a:prstGeom prst="rect">
            <a:avLst/>
          </a:prstGeom>
        </p:spPr>
        <p:txBody>
          <a:bodyPr wrap="square">
            <a:spAutoFit/>
          </a:bodyPr>
          <a:lstStyle/>
          <a:p>
            <a:r>
              <a:rPr lang="en-HK" sz="1600"/>
              <a:t>In the brain, the coupling strength would be governed </a:t>
            </a:r>
            <a:r>
              <a:rPr lang="en-HK" sz="1600" err="1"/>
              <a:t>bysynaptic</a:t>
            </a:r>
            <a:r>
              <a:rPr lang="en-HK" sz="1600"/>
              <a:t> changes such as the diffusion of the neurotransmitter. These changes would occur over long timescales (namely </a:t>
            </a:r>
            <a:r>
              <a:rPr lang="en-HK" sz="1600" err="1"/>
              <a:t>slowvarying</a:t>
            </a:r>
            <a:r>
              <a:rPr lang="en-HK" sz="1600"/>
              <a:t> changes in frequency)</a:t>
            </a:r>
          </a:p>
        </p:txBody>
      </p:sp>
      <p:sp>
        <p:nvSpPr>
          <p:cNvPr id="7" name="Rectangle 6">
            <a:extLst>
              <a:ext uri="{FF2B5EF4-FFF2-40B4-BE49-F238E27FC236}">
                <a16:creationId xmlns:a16="http://schemas.microsoft.com/office/drawing/2014/main" id="{6FD333F7-BF15-4495-A900-22CF486D3BB5}"/>
              </a:ext>
            </a:extLst>
          </p:cNvPr>
          <p:cNvSpPr/>
          <p:nvPr/>
        </p:nvSpPr>
        <p:spPr>
          <a:xfrm>
            <a:off x="5209309" y="690205"/>
            <a:ext cx="6249272" cy="1131896"/>
          </a:xfrm>
          <a:prstGeom prst="rect">
            <a:avLst/>
          </a:prstGeom>
          <a:noFill/>
          <a:ln w="19050"/>
        </p:spPr>
        <p:style>
          <a:lnRef idx="2">
            <a:schemeClr val="accent3"/>
          </a:lnRef>
          <a:fillRef idx="1">
            <a:schemeClr val="lt1"/>
          </a:fillRef>
          <a:effectRef idx="0">
            <a:schemeClr val="accent3"/>
          </a:effectRef>
          <a:fontRef idx="minor">
            <a:schemeClr val="dk1"/>
          </a:fontRef>
        </p:style>
        <p:txBody>
          <a:bodyPr rtlCol="0" anchor="ctr"/>
          <a:lstStyle/>
          <a:p>
            <a:pPr algn="ctr"/>
            <a:endParaRPr lang="en-HK"/>
          </a:p>
        </p:txBody>
      </p:sp>
      <p:pic>
        <p:nvPicPr>
          <p:cNvPr id="8" name="Picture 7">
            <a:extLst>
              <a:ext uri="{FF2B5EF4-FFF2-40B4-BE49-F238E27FC236}">
                <a16:creationId xmlns:a16="http://schemas.microsoft.com/office/drawing/2014/main" id="{C9327606-4257-41DE-8799-22F0DAC200E3}"/>
              </a:ext>
            </a:extLst>
          </p:cNvPr>
          <p:cNvPicPr>
            <a:picLocks noChangeAspect="1"/>
          </p:cNvPicPr>
          <p:nvPr/>
        </p:nvPicPr>
        <p:blipFill>
          <a:blip r:embed="rId5"/>
          <a:stretch>
            <a:fillRect/>
          </a:stretch>
        </p:blipFill>
        <p:spPr>
          <a:xfrm>
            <a:off x="348704" y="4078917"/>
            <a:ext cx="4277322" cy="1771897"/>
          </a:xfrm>
          <a:prstGeom prst="rect">
            <a:avLst/>
          </a:prstGeom>
        </p:spPr>
      </p:pic>
    </p:spTree>
    <p:extLst>
      <p:ext uri="{BB962C8B-B14F-4D97-AF65-F5344CB8AC3E}">
        <p14:creationId xmlns:p14="http://schemas.microsoft.com/office/powerpoint/2010/main" val="33748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805EA95-7DCF-A1B8-74A4-CBAB2064CD59}"/>
              </a:ext>
            </a:extLst>
          </p:cNvPr>
          <p:cNvPicPr>
            <a:picLocks noChangeAspect="1"/>
          </p:cNvPicPr>
          <p:nvPr/>
        </p:nvPicPr>
        <p:blipFill rotWithShape="1">
          <a:blip r:embed="rId2"/>
          <a:srcRect r="4807"/>
          <a:stretch/>
        </p:blipFill>
        <p:spPr>
          <a:xfrm>
            <a:off x="5961888" y="2673739"/>
            <a:ext cx="6230112" cy="4065390"/>
          </a:xfrm>
          <a:prstGeom prst="rect">
            <a:avLst/>
          </a:prstGeom>
        </p:spPr>
      </p:pic>
      <p:pic>
        <p:nvPicPr>
          <p:cNvPr id="3" name="Picture 2">
            <a:extLst>
              <a:ext uri="{FF2B5EF4-FFF2-40B4-BE49-F238E27FC236}">
                <a16:creationId xmlns:a16="http://schemas.microsoft.com/office/drawing/2014/main" id="{424395F9-7061-339D-4F3A-73C3F94EA497}"/>
              </a:ext>
            </a:extLst>
          </p:cNvPr>
          <p:cNvPicPr>
            <a:picLocks noChangeAspect="1"/>
          </p:cNvPicPr>
          <p:nvPr/>
        </p:nvPicPr>
        <p:blipFill>
          <a:blip r:embed="rId3"/>
          <a:stretch>
            <a:fillRect/>
          </a:stretch>
        </p:blipFill>
        <p:spPr>
          <a:xfrm>
            <a:off x="0" y="225552"/>
            <a:ext cx="5496005" cy="2298192"/>
          </a:xfrm>
          <a:prstGeom prst="rect">
            <a:avLst/>
          </a:prstGeom>
        </p:spPr>
      </p:pic>
      <p:sp>
        <p:nvSpPr>
          <p:cNvPr id="5" name="Rectangle 4">
            <a:extLst>
              <a:ext uri="{FF2B5EF4-FFF2-40B4-BE49-F238E27FC236}">
                <a16:creationId xmlns:a16="http://schemas.microsoft.com/office/drawing/2014/main" id="{948B5D90-0C7E-98CA-7198-8EF228E6FA4B}"/>
              </a:ext>
            </a:extLst>
          </p:cNvPr>
          <p:cNvSpPr/>
          <p:nvPr/>
        </p:nvSpPr>
        <p:spPr>
          <a:xfrm>
            <a:off x="1271016" y="1819656"/>
            <a:ext cx="3108960" cy="7255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HK"/>
          </a:p>
        </p:txBody>
      </p:sp>
      <p:pic>
        <p:nvPicPr>
          <p:cNvPr id="7" name="Picture 6">
            <a:extLst>
              <a:ext uri="{FF2B5EF4-FFF2-40B4-BE49-F238E27FC236}">
                <a16:creationId xmlns:a16="http://schemas.microsoft.com/office/drawing/2014/main" id="{59113A4F-5A2C-15CA-AE21-9243A821AAB5}"/>
              </a:ext>
            </a:extLst>
          </p:cNvPr>
          <p:cNvPicPr>
            <a:picLocks noChangeAspect="1"/>
          </p:cNvPicPr>
          <p:nvPr/>
        </p:nvPicPr>
        <p:blipFill rotWithShape="1">
          <a:blip r:embed="rId4"/>
          <a:srcRect r="2676"/>
          <a:stretch/>
        </p:blipFill>
        <p:spPr>
          <a:xfrm>
            <a:off x="0" y="2735974"/>
            <a:ext cx="6230112" cy="4003154"/>
          </a:xfrm>
          <a:prstGeom prst="rect">
            <a:avLst/>
          </a:prstGeom>
        </p:spPr>
      </p:pic>
    </p:spTree>
    <p:extLst>
      <p:ext uri="{BB962C8B-B14F-4D97-AF65-F5344CB8AC3E}">
        <p14:creationId xmlns:p14="http://schemas.microsoft.com/office/powerpoint/2010/main" val="424807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Chart, histogram&#10;&#10;Description automatically generated">
            <a:extLst>
              <a:ext uri="{FF2B5EF4-FFF2-40B4-BE49-F238E27FC236}">
                <a16:creationId xmlns:a16="http://schemas.microsoft.com/office/drawing/2014/main" id="{1F9D5742-CE13-E049-0E58-CEF79827F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658" y="3429000"/>
            <a:ext cx="3593064" cy="2963864"/>
          </a:xfrm>
          <a:prstGeom prst="rect">
            <a:avLst/>
          </a:prstGeom>
        </p:spPr>
      </p:pic>
      <p:pic>
        <p:nvPicPr>
          <p:cNvPr id="28" name="Picture 27" descr="Chart, histogram&#10;&#10;Description automatically generated">
            <a:extLst>
              <a:ext uri="{FF2B5EF4-FFF2-40B4-BE49-F238E27FC236}">
                <a16:creationId xmlns:a16="http://schemas.microsoft.com/office/drawing/2014/main" id="{EA119DDF-6EFF-3AAE-5651-37299F8BE5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849" y="3462871"/>
            <a:ext cx="3526926" cy="2909308"/>
          </a:xfrm>
          <a:prstGeom prst="rect">
            <a:avLst/>
          </a:prstGeom>
        </p:spPr>
      </p:pic>
      <p:pic>
        <p:nvPicPr>
          <p:cNvPr id="15" name="Picture 14" descr="Chart, histogram&#10;&#10;Description automatically generated">
            <a:extLst>
              <a:ext uri="{FF2B5EF4-FFF2-40B4-BE49-F238E27FC236}">
                <a16:creationId xmlns:a16="http://schemas.microsoft.com/office/drawing/2014/main" id="{B33AD932-52D0-CB9F-28E5-3C6F422E40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470" y="14327"/>
            <a:ext cx="3375459" cy="2784365"/>
          </a:xfrm>
          <a:prstGeom prst="rect">
            <a:avLst/>
          </a:prstGeom>
        </p:spPr>
      </p:pic>
      <p:pic>
        <p:nvPicPr>
          <p:cNvPr id="9" name="Picture 8" descr="Chart, histogram&#10;&#10;Description automatically generated">
            <a:extLst>
              <a:ext uri="{FF2B5EF4-FFF2-40B4-BE49-F238E27FC236}">
                <a16:creationId xmlns:a16="http://schemas.microsoft.com/office/drawing/2014/main" id="{74303255-AAA4-98B7-AB99-09AAFCE543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 y="14327"/>
            <a:ext cx="3358090" cy="2770038"/>
          </a:xfrm>
          <a:prstGeom prst="rect">
            <a:avLst/>
          </a:prstGeom>
        </p:spPr>
      </p:pic>
      <p:sp>
        <p:nvSpPr>
          <p:cNvPr id="4" name="TextBox 3">
            <a:extLst>
              <a:ext uri="{FF2B5EF4-FFF2-40B4-BE49-F238E27FC236}">
                <a16:creationId xmlns:a16="http://schemas.microsoft.com/office/drawing/2014/main" id="{86EA8AAF-E4B6-E129-BB07-F5CBFC920D53}"/>
              </a:ext>
            </a:extLst>
          </p:cNvPr>
          <p:cNvSpPr txBox="1"/>
          <p:nvPr/>
        </p:nvSpPr>
        <p:spPr>
          <a:xfrm>
            <a:off x="-22008" y="2744733"/>
            <a:ext cx="3966358" cy="584775"/>
          </a:xfrm>
          <a:prstGeom prst="rect">
            <a:avLst/>
          </a:prstGeom>
          <a:noFill/>
        </p:spPr>
        <p:txBody>
          <a:bodyPr wrap="square" rtlCol="0">
            <a:spAutoFit/>
          </a:bodyPr>
          <a:lstStyle/>
          <a:p>
            <a:r>
              <a:rPr lang="en-HK" sz="1600"/>
              <a:t>Around 60 sites in this range, including site 69, 70, 139, 222, 439, 453, 477, 655, 681</a:t>
            </a:r>
          </a:p>
        </p:txBody>
      </p:sp>
      <p:cxnSp>
        <p:nvCxnSpPr>
          <p:cNvPr id="6" name="Straight Arrow Connector 5">
            <a:extLst>
              <a:ext uri="{FF2B5EF4-FFF2-40B4-BE49-F238E27FC236}">
                <a16:creationId xmlns:a16="http://schemas.microsoft.com/office/drawing/2014/main" id="{7482A802-47D4-5C2E-57EB-9D6D34763384}"/>
              </a:ext>
            </a:extLst>
          </p:cNvPr>
          <p:cNvCxnSpPr>
            <a:cxnSpLocks/>
          </p:cNvCxnSpPr>
          <p:nvPr/>
        </p:nvCxnSpPr>
        <p:spPr>
          <a:xfrm>
            <a:off x="1285028" y="2522569"/>
            <a:ext cx="0" cy="26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0DD39F8-E88B-92B0-FAEF-42F3C934ADA5}"/>
              </a:ext>
            </a:extLst>
          </p:cNvPr>
          <p:cNvSpPr txBox="1"/>
          <p:nvPr/>
        </p:nvSpPr>
        <p:spPr>
          <a:xfrm>
            <a:off x="1322786" y="213062"/>
            <a:ext cx="736270" cy="369332"/>
          </a:xfrm>
          <a:prstGeom prst="rect">
            <a:avLst/>
          </a:prstGeom>
          <a:noFill/>
        </p:spPr>
        <p:txBody>
          <a:bodyPr wrap="square" rtlCol="0">
            <a:spAutoFit/>
          </a:bodyPr>
          <a:lstStyle/>
          <a:p>
            <a:r>
              <a:rPr lang="en-HK" dirty="0"/>
              <a:t>1.159</a:t>
            </a:r>
          </a:p>
        </p:txBody>
      </p:sp>
      <p:sp>
        <p:nvSpPr>
          <p:cNvPr id="12" name="TextBox 11">
            <a:extLst>
              <a:ext uri="{FF2B5EF4-FFF2-40B4-BE49-F238E27FC236}">
                <a16:creationId xmlns:a16="http://schemas.microsoft.com/office/drawing/2014/main" id="{17094B30-7029-86CA-ED15-22DF57CEEB7A}"/>
              </a:ext>
            </a:extLst>
          </p:cNvPr>
          <p:cNvSpPr txBox="1"/>
          <p:nvPr/>
        </p:nvSpPr>
        <p:spPr>
          <a:xfrm>
            <a:off x="3765160" y="2761992"/>
            <a:ext cx="3966358" cy="830997"/>
          </a:xfrm>
          <a:prstGeom prst="rect">
            <a:avLst/>
          </a:prstGeom>
          <a:noFill/>
        </p:spPr>
        <p:txBody>
          <a:bodyPr wrap="square" rtlCol="0">
            <a:spAutoFit/>
          </a:bodyPr>
          <a:lstStyle/>
          <a:p>
            <a:r>
              <a:rPr lang="en-HK" sz="1600"/>
              <a:t>Around 70 sites in this range, including site 69, 70, 139, 145, 156, 222, 501, 570, 716 , 950, 1118</a:t>
            </a:r>
          </a:p>
        </p:txBody>
      </p:sp>
      <p:sp>
        <p:nvSpPr>
          <p:cNvPr id="16" name="TextBox 15">
            <a:extLst>
              <a:ext uri="{FF2B5EF4-FFF2-40B4-BE49-F238E27FC236}">
                <a16:creationId xmlns:a16="http://schemas.microsoft.com/office/drawing/2014/main" id="{E0754E60-6CD6-A38B-927E-0ED2B1FE3A94}"/>
              </a:ext>
            </a:extLst>
          </p:cNvPr>
          <p:cNvSpPr txBox="1"/>
          <p:nvPr/>
        </p:nvSpPr>
        <p:spPr>
          <a:xfrm>
            <a:off x="4939009" y="485821"/>
            <a:ext cx="736270" cy="369332"/>
          </a:xfrm>
          <a:prstGeom prst="rect">
            <a:avLst/>
          </a:prstGeom>
          <a:noFill/>
        </p:spPr>
        <p:txBody>
          <a:bodyPr wrap="square" rtlCol="0">
            <a:spAutoFit/>
          </a:bodyPr>
          <a:lstStyle/>
          <a:p>
            <a:r>
              <a:rPr lang="en-HK"/>
              <a:t>1.100</a:t>
            </a:r>
          </a:p>
        </p:txBody>
      </p:sp>
      <p:pic>
        <p:nvPicPr>
          <p:cNvPr id="18" name="Picture 17" descr="Chart, histogram&#10;&#10;Description automatically generated">
            <a:extLst>
              <a:ext uri="{FF2B5EF4-FFF2-40B4-BE49-F238E27FC236}">
                <a16:creationId xmlns:a16="http://schemas.microsoft.com/office/drawing/2014/main" id="{35F9A325-F938-DFB2-0042-7A0FE0552F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0829" y="1"/>
            <a:ext cx="3375458" cy="2784364"/>
          </a:xfrm>
          <a:prstGeom prst="rect">
            <a:avLst/>
          </a:prstGeom>
        </p:spPr>
      </p:pic>
      <p:sp>
        <p:nvSpPr>
          <p:cNvPr id="19" name="TextBox 18">
            <a:extLst>
              <a:ext uri="{FF2B5EF4-FFF2-40B4-BE49-F238E27FC236}">
                <a16:creationId xmlns:a16="http://schemas.microsoft.com/office/drawing/2014/main" id="{5C871BD8-AD54-5575-05FD-722AF825570E}"/>
              </a:ext>
            </a:extLst>
          </p:cNvPr>
          <p:cNvSpPr txBox="1"/>
          <p:nvPr/>
        </p:nvSpPr>
        <p:spPr>
          <a:xfrm>
            <a:off x="7770829" y="2747665"/>
            <a:ext cx="3966358" cy="830997"/>
          </a:xfrm>
          <a:prstGeom prst="rect">
            <a:avLst/>
          </a:prstGeom>
          <a:noFill/>
        </p:spPr>
        <p:txBody>
          <a:bodyPr wrap="square" rtlCol="0">
            <a:spAutoFit/>
          </a:bodyPr>
          <a:lstStyle/>
          <a:p>
            <a:r>
              <a:rPr lang="en-HK" sz="1600"/>
              <a:t>Around 70 sites in this range, including site 69, 70, 141, 152, 222, 417, 453, 501, 570, 982, 1118 </a:t>
            </a:r>
          </a:p>
        </p:txBody>
      </p:sp>
      <p:sp>
        <p:nvSpPr>
          <p:cNvPr id="21" name="TextBox 20">
            <a:extLst>
              <a:ext uri="{FF2B5EF4-FFF2-40B4-BE49-F238E27FC236}">
                <a16:creationId xmlns:a16="http://schemas.microsoft.com/office/drawing/2014/main" id="{651AFCEA-5D83-C730-2B54-0C929A8A7ED9}"/>
              </a:ext>
            </a:extLst>
          </p:cNvPr>
          <p:cNvSpPr txBox="1"/>
          <p:nvPr/>
        </p:nvSpPr>
        <p:spPr>
          <a:xfrm>
            <a:off x="9090423" y="280376"/>
            <a:ext cx="736270" cy="369332"/>
          </a:xfrm>
          <a:prstGeom prst="rect">
            <a:avLst/>
          </a:prstGeom>
          <a:noFill/>
        </p:spPr>
        <p:txBody>
          <a:bodyPr wrap="square" rtlCol="0">
            <a:spAutoFit/>
          </a:bodyPr>
          <a:lstStyle/>
          <a:p>
            <a:r>
              <a:rPr lang="en-HK" dirty="0"/>
              <a:t>1.042</a:t>
            </a:r>
          </a:p>
        </p:txBody>
      </p:sp>
      <p:pic>
        <p:nvPicPr>
          <p:cNvPr id="23" name="Picture 22" descr="Chart, histogram&#10;&#10;Description automatically generated">
            <a:extLst>
              <a:ext uri="{FF2B5EF4-FFF2-40B4-BE49-F238E27FC236}">
                <a16:creationId xmlns:a16="http://schemas.microsoft.com/office/drawing/2014/main" id="{A6A39AFA-B8F9-CAD6-7EA3-36EAA7C2FC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6" y="3489054"/>
            <a:ext cx="3369966" cy="2779834"/>
          </a:xfrm>
          <a:prstGeom prst="rect">
            <a:avLst/>
          </a:prstGeom>
        </p:spPr>
      </p:pic>
      <p:sp>
        <p:nvSpPr>
          <p:cNvPr id="25" name="TextBox 24">
            <a:extLst>
              <a:ext uri="{FF2B5EF4-FFF2-40B4-BE49-F238E27FC236}">
                <a16:creationId xmlns:a16="http://schemas.microsoft.com/office/drawing/2014/main" id="{0F690417-DA49-A5C8-C9FF-4F678F464F05}"/>
              </a:ext>
            </a:extLst>
          </p:cNvPr>
          <p:cNvSpPr txBox="1"/>
          <p:nvPr/>
        </p:nvSpPr>
        <p:spPr>
          <a:xfrm>
            <a:off x="1285028" y="3680868"/>
            <a:ext cx="736270" cy="369332"/>
          </a:xfrm>
          <a:prstGeom prst="rect">
            <a:avLst/>
          </a:prstGeom>
          <a:noFill/>
        </p:spPr>
        <p:txBody>
          <a:bodyPr wrap="square" rtlCol="0">
            <a:spAutoFit/>
          </a:bodyPr>
          <a:lstStyle/>
          <a:p>
            <a:r>
              <a:rPr lang="en-HK" dirty="0"/>
              <a:t>0.964</a:t>
            </a:r>
          </a:p>
        </p:txBody>
      </p:sp>
      <p:sp>
        <p:nvSpPr>
          <p:cNvPr id="26" name="TextBox 25">
            <a:extLst>
              <a:ext uri="{FF2B5EF4-FFF2-40B4-BE49-F238E27FC236}">
                <a16:creationId xmlns:a16="http://schemas.microsoft.com/office/drawing/2014/main" id="{8230402F-D177-4360-3B3C-B6DDF04E203A}"/>
              </a:ext>
            </a:extLst>
          </p:cNvPr>
          <p:cNvSpPr txBox="1"/>
          <p:nvPr/>
        </p:nvSpPr>
        <p:spPr>
          <a:xfrm>
            <a:off x="0" y="6268888"/>
            <a:ext cx="3369966" cy="338554"/>
          </a:xfrm>
          <a:prstGeom prst="rect">
            <a:avLst/>
          </a:prstGeom>
          <a:noFill/>
        </p:spPr>
        <p:txBody>
          <a:bodyPr wrap="square" rtlCol="0">
            <a:spAutoFit/>
          </a:bodyPr>
          <a:lstStyle/>
          <a:p>
            <a:r>
              <a:rPr lang="en-HK" sz="1600"/>
              <a:t>around 90 sites, including sites 452  </a:t>
            </a:r>
          </a:p>
        </p:txBody>
      </p:sp>
      <p:sp>
        <p:nvSpPr>
          <p:cNvPr id="30" name="TextBox 29">
            <a:extLst>
              <a:ext uri="{FF2B5EF4-FFF2-40B4-BE49-F238E27FC236}">
                <a16:creationId xmlns:a16="http://schemas.microsoft.com/office/drawing/2014/main" id="{50566C49-2A1C-59E4-E7F6-7BB57DB22D02}"/>
              </a:ext>
            </a:extLst>
          </p:cNvPr>
          <p:cNvSpPr txBox="1"/>
          <p:nvPr/>
        </p:nvSpPr>
        <p:spPr>
          <a:xfrm>
            <a:off x="3882809" y="6340654"/>
            <a:ext cx="3369966" cy="584775"/>
          </a:xfrm>
          <a:prstGeom prst="rect">
            <a:avLst/>
          </a:prstGeom>
          <a:noFill/>
        </p:spPr>
        <p:txBody>
          <a:bodyPr wrap="square" rtlCol="0">
            <a:spAutoFit/>
          </a:bodyPr>
          <a:lstStyle/>
          <a:p>
            <a:r>
              <a:rPr lang="en-HK" sz="1600"/>
              <a:t>around 110 sites, including sites 156, 157, 452, 478 </a:t>
            </a:r>
          </a:p>
        </p:txBody>
      </p:sp>
      <p:sp>
        <p:nvSpPr>
          <p:cNvPr id="31" name="TextBox 30">
            <a:extLst>
              <a:ext uri="{FF2B5EF4-FFF2-40B4-BE49-F238E27FC236}">
                <a16:creationId xmlns:a16="http://schemas.microsoft.com/office/drawing/2014/main" id="{1E987DA1-BA9E-BC0E-C143-AA3B20991307}"/>
              </a:ext>
            </a:extLst>
          </p:cNvPr>
          <p:cNvSpPr txBox="1"/>
          <p:nvPr/>
        </p:nvSpPr>
        <p:spPr>
          <a:xfrm>
            <a:off x="4925076" y="3634289"/>
            <a:ext cx="736270" cy="369332"/>
          </a:xfrm>
          <a:prstGeom prst="rect">
            <a:avLst/>
          </a:prstGeom>
          <a:noFill/>
        </p:spPr>
        <p:txBody>
          <a:bodyPr wrap="square" rtlCol="0">
            <a:spAutoFit/>
          </a:bodyPr>
          <a:lstStyle/>
          <a:p>
            <a:r>
              <a:rPr lang="en-HK" dirty="0"/>
              <a:t>0.891</a:t>
            </a:r>
          </a:p>
        </p:txBody>
      </p:sp>
      <p:sp>
        <p:nvSpPr>
          <p:cNvPr id="34" name="TextBox 33">
            <a:extLst>
              <a:ext uri="{FF2B5EF4-FFF2-40B4-BE49-F238E27FC236}">
                <a16:creationId xmlns:a16="http://schemas.microsoft.com/office/drawing/2014/main" id="{C7AA28B8-AF11-3AED-4AE3-EF42E1328836}"/>
              </a:ext>
            </a:extLst>
          </p:cNvPr>
          <p:cNvSpPr txBox="1"/>
          <p:nvPr/>
        </p:nvSpPr>
        <p:spPr>
          <a:xfrm>
            <a:off x="7608658" y="6392864"/>
            <a:ext cx="4583342" cy="584775"/>
          </a:xfrm>
          <a:prstGeom prst="rect">
            <a:avLst/>
          </a:prstGeom>
          <a:noFill/>
        </p:spPr>
        <p:txBody>
          <a:bodyPr wrap="square" rtlCol="0">
            <a:spAutoFit/>
          </a:bodyPr>
          <a:lstStyle/>
          <a:p>
            <a:r>
              <a:rPr lang="en-HK" sz="1600" dirty="0"/>
              <a:t>around 120 sites, including sites 19, 157, 452, 478, 950 </a:t>
            </a:r>
          </a:p>
        </p:txBody>
      </p:sp>
      <p:sp>
        <p:nvSpPr>
          <p:cNvPr id="35" name="TextBox 34">
            <a:extLst>
              <a:ext uri="{FF2B5EF4-FFF2-40B4-BE49-F238E27FC236}">
                <a16:creationId xmlns:a16="http://schemas.microsoft.com/office/drawing/2014/main" id="{F79459FD-BEE2-48FF-DCA6-033009F6B172}"/>
              </a:ext>
            </a:extLst>
          </p:cNvPr>
          <p:cNvSpPr txBox="1"/>
          <p:nvPr/>
        </p:nvSpPr>
        <p:spPr>
          <a:xfrm>
            <a:off x="8893265" y="3563273"/>
            <a:ext cx="736270" cy="369332"/>
          </a:xfrm>
          <a:prstGeom prst="rect">
            <a:avLst/>
          </a:prstGeom>
          <a:noFill/>
        </p:spPr>
        <p:txBody>
          <a:bodyPr wrap="square" rtlCol="0">
            <a:spAutoFit/>
          </a:bodyPr>
          <a:lstStyle/>
          <a:p>
            <a:r>
              <a:rPr lang="en-HK"/>
              <a:t>0.890</a:t>
            </a:r>
          </a:p>
        </p:txBody>
      </p:sp>
      <p:sp>
        <p:nvSpPr>
          <p:cNvPr id="2" name="TextBox 1">
            <a:extLst>
              <a:ext uri="{FF2B5EF4-FFF2-40B4-BE49-F238E27FC236}">
                <a16:creationId xmlns:a16="http://schemas.microsoft.com/office/drawing/2014/main" id="{09F50811-6BE4-D180-D53D-E58E72CE2860}"/>
              </a:ext>
            </a:extLst>
          </p:cNvPr>
          <p:cNvSpPr txBox="1"/>
          <p:nvPr/>
        </p:nvSpPr>
        <p:spPr>
          <a:xfrm>
            <a:off x="10112889" y="0"/>
            <a:ext cx="2177665" cy="369332"/>
          </a:xfrm>
          <a:prstGeom prst="rect">
            <a:avLst/>
          </a:prstGeom>
          <a:noFill/>
        </p:spPr>
        <p:txBody>
          <a:bodyPr wrap="square" rtlCol="0">
            <a:spAutoFit/>
          </a:bodyPr>
          <a:lstStyle/>
          <a:p>
            <a:r>
              <a:rPr lang="en-US" dirty="0"/>
              <a:t>width=6*bandwidth </a:t>
            </a:r>
            <a:endParaRPr lang="en-HK" dirty="0"/>
          </a:p>
        </p:txBody>
      </p:sp>
    </p:spTree>
    <p:extLst>
      <p:ext uri="{BB962C8B-B14F-4D97-AF65-F5344CB8AC3E}">
        <p14:creationId xmlns:p14="http://schemas.microsoft.com/office/powerpoint/2010/main" val="84225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C10D495-845D-C5C3-36AE-779DC53340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08" y="0"/>
            <a:ext cx="3360469" cy="2772000"/>
          </a:xfrm>
          <a:prstGeom prst="rect">
            <a:avLst/>
          </a:prstGeom>
        </p:spPr>
      </p:pic>
      <p:sp>
        <p:nvSpPr>
          <p:cNvPr id="4" name="TextBox 3">
            <a:extLst>
              <a:ext uri="{FF2B5EF4-FFF2-40B4-BE49-F238E27FC236}">
                <a16:creationId xmlns:a16="http://schemas.microsoft.com/office/drawing/2014/main" id="{22ABBC01-69CD-C166-121D-41F7238008B3}"/>
              </a:ext>
            </a:extLst>
          </p:cNvPr>
          <p:cNvSpPr txBox="1"/>
          <p:nvPr/>
        </p:nvSpPr>
        <p:spPr>
          <a:xfrm>
            <a:off x="1400643" y="277187"/>
            <a:ext cx="736270" cy="369332"/>
          </a:xfrm>
          <a:prstGeom prst="rect">
            <a:avLst/>
          </a:prstGeom>
          <a:noFill/>
        </p:spPr>
        <p:txBody>
          <a:bodyPr wrap="square" rtlCol="0">
            <a:spAutoFit/>
          </a:bodyPr>
          <a:lstStyle/>
          <a:p>
            <a:r>
              <a:rPr lang="en-HK" dirty="0"/>
              <a:t>0.789</a:t>
            </a:r>
          </a:p>
        </p:txBody>
      </p:sp>
      <p:sp>
        <p:nvSpPr>
          <p:cNvPr id="5" name="TextBox 4">
            <a:extLst>
              <a:ext uri="{FF2B5EF4-FFF2-40B4-BE49-F238E27FC236}">
                <a16:creationId xmlns:a16="http://schemas.microsoft.com/office/drawing/2014/main" id="{9C759F38-3EA4-3626-322E-570F30FD65F4}"/>
              </a:ext>
            </a:extLst>
          </p:cNvPr>
          <p:cNvSpPr txBox="1"/>
          <p:nvPr/>
        </p:nvSpPr>
        <p:spPr>
          <a:xfrm>
            <a:off x="0" y="2819292"/>
            <a:ext cx="3417802" cy="584775"/>
          </a:xfrm>
          <a:prstGeom prst="rect">
            <a:avLst/>
          </a:prstGeom>
          <a:noFill/>
        </p:spPr>
        <p:txBody>
          <a:bodyPr wrap="square" rtlCol="0">
            <a:spAutoFit/>
          </a:bodyPr>
          <a:lstStyle/>
          <a:p>
            <a:r>
              <a:rPr lang="en-HK" sz="1600"/>
              <a:t>around 120 sites, including sites 19, 157, 452, 478, 950 </a:t>
            </a:r>
          </a:p>
        </p:txBody>
      </p:sp>
      <p:pic>
        <p:nvPicPr>
          <p:cNvPr id="7" name="Picture 6" descr="Chart, histogram&#10;&#10;Description automatically generated">
            <a:extLst>
              <a:ext uri="{FF2B5EF4-FFF2-40B4-BE49-F238E27FC236}">
                <a16:creationId xmlns:a16="http://schemas.microsoft.com/office/drawing/2014/main" id="{96E54B57-F9B9-649F-8653-5F5DC4EE2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8548" y="0"/>
            <a:ext cx="3417802" cy="2819292"/>
          </a:xfrm>
          <a:prstGeom prst="rect">
            <a:avLst/>
          </a:prstGeom>
        </p:spPr>
      </p:pic>
      <p:sp>
        <p:nvSpPr>
          <p:cNvPr id="8" name="TextBox 7">
            <a:extLst>
              <a:ext uri="{FF2B5EF4-FFF2-40B4-BE49-F238E27FC236}">
                <a16:creationId xmlns:a16="http://schemas.microsoft.com/office/drawing/2014/main" id="{DF96FDC9-97F7-C0EC-D86C-6E5F89112A6F}"/>
              </a:ext>
            </a:extLst>
          </p:cNvPr>
          <p:cNvSpPr txBox="1"/>
          <p:nvPr/>
        </p:nvSpPr>
        <p:spPr>
          <a:xfrm>
            <a:off x="5276367" y="158657"/>
            <a:ext cx="736270" cy="369332"/>
          </a:xfrm>
          <a:prstGeom prst="rect">
            <a:avLst/>
          </a:prstGeom>
          <a:noFill/>
        </p:spPr>
        <p:txBody>
          <a:bodyPr wrap="square" rtlCol="0">
            <a:spAutoFit/>
          </a:bodyPr>
          <a:lstStyle/>
          <a:p>
            <a:r>
              <a:rPr lang="en-HK" dirty="0"/>
              <a:t>0.827</a:t>
            </a:r>
          </a:p>
        </p:txBody>
      </p:sp>
      <p:sp>
        <p:nvSpPr>
          <p:cNvPr id="9" name="TextBox 8">
            <a:extLst>
              <a:ext uri="{FF2B5EF4-FFF2-40B4-BE49-F238E27FC236}">
                <a16:creationId xmlns:a16="http://schemas.microsoft.com/office/drawing/2014/main" id="{59EB2666-9C0D-B3A4-4336-1075E1706FC2}"/>
              </a:ext>
            </a:extLst>
          </p:cNvPr>
          <p:cNvSpPr txBox="1"/>
          <p:nvPr/>
        </p:nvSpPr>
        <p:spPr>
          <a:xfrm>
            <a:off x="3543848" y="2822232"/>
            <a:ext cx="4837178" cy="584775"/>
          </a:xfrm>
          <a:prstGeom prst="rect">
            <a:avLst/>
          </a:prstGeom>
          <a:noFill/>
        </p:spPr>
        <p:txBody>
          <a:bodyPr wrap="square" rtlCol="0">
            <a:spAutoFit/>
          </a:bodyPr>
          <a:lstStyle/>
          <a:p>
            <a:r>
              <a:rPr lang="en-HK" sz="1600"/>
              <a:t>around 120 sites, including sites 19, 156, 157, 158, 478, 950</a:t>
            </a:r>
          </a:p>
        </p:txBody>
      </p:sp>
      <p:pic>
        <p:nvPicPr>
          <p:cNvPr id="11" name="Picture 10" descr="Chart, histogram&#10;&#10;Description automatically generated">
            <a:extLst>
              <a:ext uri="{FF2B5EF4-FFF2-40B4-BE49-F238E27FC236}">
                <a16:creationId xmlns:a16="http://schemas.microsoft.com/office/drawing/2014/main" id="{A4A4C1FF-3A10-51C1-9FE3-254761AE7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1026" y="17964"/>
            <a:ext cx="3360469" cy="2772000"/>
          </a:xfrm>
          <a:prstGeom prst="rect">
            <a:avLst/>
          </a:prstGeom>
        </p:spPr>
      </p:pic>
      <p:sp>
        <p:nvSpPr>
          <p:cNvPr id="12" name="TextBox 11">
            <a:extLst>
              <a:ext uri="{FF2B5EF4-FFF2-40B4-BE49-F238E27FC236}">
                <a16:creationId xmlns:a16="http://schemas.microsoft.com/office/drawing/2014/main" id="{9A73B2CE-3C3E-9F1C-809D-F19D77F109E8}"/>
              </a:ext>
            </a:extLst>
          </p:cNvPr>
          <p:cNvSpPr txBox="1"/>
          <p:nvPr/>
        </p:nvSpPr>
        <p:spPr>
          <a:xfrm>
            <a:off x="8507072" y="2844225"/>
            <a:ext cx="3563008" cy="584775"/>
          </a:xfrm>
          <a:prstGeom prst="rect">
            <a:avLst/>
          </a:prstGeom>
          <a:noFill/>
        </p:spPr>
        <p:txBody>
          <a:bodyPr wrap="square" rtlCol="0">
            <a:spAutoFit/>
          </a:bodyPr>
          <a:lstStyle/>
          <a:p>
            <a:r>
              <a:rPr lang="en-HK" sz="1600"/>
              <a:t>around 100 sites, including sites 19, 156, 157, 158, 478, 950 </a:t>
            </a:r>
          </a:p>
        </p:txBody>
      </p:sp>
      <p:sp>
        <p:nvSpPr>
          <p:cNvPr id="13" name="TextBox 12">
            <a:extLst>
              <a:ext uri="{FF2B5EF4-FFF2-40B4-BE49-F238E27FC236}">
                <a16:creationId xmlns:a16="http://schemas.microsoft.com/office/drawing/2014/main" id="{1ACC7F32-41AD-73FE-C691-D39A022E1E7C}"/>
              </a:ext>
            </a:extLst>
          </p:cNvPr>
          <p:cNvSpPr txBox="1"/>
          <p:nvPr/>
        </p:nvSpPr>
        <p:spPr>
          <a:xfrm>
            <a:off x="9461964" y="158657"/>
            <a:ext cx="736270" cy="369332"/>
          </a:xfrm>
          <a:prstGeom prst="rect">
            <a:avLst/>
          </a:prstGeom>
          <a:noFill/>
        </p:spPr>
        <p:txBody>
          <a:bodyPr wrap="square" rtlCol="0">
            <a:spAutoFit/>
          </a:bodyPr>
          <a:lstStyle/>
          <a:p>
            <a:r>
              <a:rPr lang="en-HK" dirty="0"/>
              <a:t>0.766</a:t>
            </a:r>
          </a:p>
        </p:txBody>
      </p:sp>
      <p:pic>
        <p:nvPicPr>
          <p:cNvPr id="15" name="Picture 14" descr="Chart, histogram&#10;&#10;Description automatically generated">
            <a:extLst>
              <a:ext uri="{FF2B5EF4-FFF2-40B4-BE49-F238E27FC236}">
                <a16:creationId xmlns:a16="http://schemas.microsoft.com/office/drawing/2014/main" id="{19445242-DE2B-E313-3E5F-2A20D4AE48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908" y="3571271"/>
            <a:ext cx="3360465" cy="2772000"/>
          </a:xfrm>
          <a:prstGeom prst="rect">
            <a:avLst/>
          </a:prstGeom>
        </p:spPr>
      </p:pic>
      <p:sp>
        <p:nvSpPr>
          <p:cNvPr id="16" name="TextBox 15">
            <a:extLst>
              <a:ext uri="{FF2B5EF4-FFF2-40B4-BE49-F238E27FC236}">
                <a16:creationId xmlns:a16="http://schemas.microsoft.com/office/drawing/2014/main" id="{98E1CAE0-D768-78CC-8650-51771FDA846C}"/>
              </a:ext>
            </a:extLst>
          </p:cNvPr>
          <p:cNvSpPr txBox="1"/>
          <p:nvPr/>
        </p:nvSpPr>
        <p:spPr>
          <a:xfrm>
            <a:off x="130492" y="6300212"/>
            <a:ext cx="1670876" cy="338554"/>
          </a:xfrm>
          <a:prstGeom prst="rect">
            <a:avLst/>
          </a:prstGeom>
          <a:noFill/>
        </p:spPr>
        <p:txBody>
          <a:bodyPr wrap="square" rtlCol="0">
            <a:spAutoFit/>
          </a:bodyPr>
          <a:lstStyle/>
          <a:p>
            <a:r>
              <a:rPr lang="en-HK" sz="1600"/>
              <a:t>around 110 sites</a:t>
            </a:r>
          </a:p>
        </p:txBody>
      </p:sp>
      <p:sp>
        <p:nvSpPr>
          <p:cNvPr id="17" name="TextBox 16">
            <a:extLst>
              <a:ext uri="{FF2B5EF4-FFF2-40B4-BE49-F238E27FC236}">
                <a16:creationId xmlns:a16="http://schemas.microsoft.com/office/drawing/2014/main" id="{EDE6D6D1-F42C-792E-063A-0F0F1DCB1F6F}"/>
              </a:ext>
            </a:extLst>
          </p:cNvPr>
          <p:cNvSpPr txBox="1"/>
          <p:nvPr/>
        </p:nvSpPr>
        <p:spPr>
          <a:xfrm>
            <a:off x="1202131" y="3758107"/>
            <a:ext cx="736270" cy="369332"/>
          </a:xfrm>
          <a:prstGeom prst="rect">
            <a:avLst/>
          </a:prstGeom>
          <a:noFill/>
        </p:spPr>
        <p:txBody>
          <a:bodyPr wrap="square" rtlCol="0">
            <a:spAutoFit/>
          </a:bodyPr>
          <a:lstStyle/>
          <a:p>
            <a:r>
              <a:rPr lang="en-HK"/>
              <a:t>0.745</a:t>
            </a:r>
          </a:p>
        </p:txBody>
      </p:sp>
      <p:pic>
        <p:nvPicPr>
          <p:cNvPr id="19" name="Picture 18" descr="Chart, histogram&#10;&#10;Description automatically generated">
            <a:extLst>
              <a:ext uri="{FF2B5EF4-FFF2-40B4-BE49-F238E27FC236}">
                <a16:creationId xmlns:a16="http://schemas.microsoft.com/office/drawing/2014/main" id="{D1700C8C-2D5C-63A2-ED1A-66012F7419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15877" y="3571271"/>
            <a:ext cx="3446795" cy="2843206"/>
          </a:xfrm>
          <a:prstGeom prst="rect">
            <a:avLst/>
          </a:prstGeom>
        </p:spPr>
      </p:pic>
      <p:sp>
        <p:nvSpPr>
          <p:cNvPr id="20" name="TextBox 19">
            <a:extLst>
              <a:ext uri="{FF2B5EF4-FFF2-40B4-BE49-F238E27FC236}">
                <a16:creationId xmlns:a16="http://schemas.microsoft.com/office/drawing/2014/main" id="{B82C3FEB-CA68-E8E4-24C5-72F74433C54F}"/>
              </a:ext>
            </a:extLst>
          </p:cNvPr>
          <p:cNvSpPr txBox="1"/>
          <p:nvPr/>
        </p:nvSpPr>
        <p:spPr>
          <a:xfrm>
            <a:off x="4196572" y="6343271"/>
            <a:ext cx="3648979" cy="338554"/>
          </a:xfrm>
          <a:prstGeom prst="rect">
            <a:avLst/>
          </a:prstGeom>
          <a:noFill/>
        </p:spPr>
        <p:txBody>
          <a:bodyPr wrap="square" rtlCol="0">
            <a:spAutoFit/>
          </a:bodyPr>
          <a:lstStyle/>
          <a:p>
            <a:r>
              <a:rPr lang="en-HK" sz="1600"/>
              <a:t>around 100 sites</a:t>
            </a:r>
          </a:p>
        </p:txBody>
      </p:sp>
      <p:sp>
        <p:nvSpPr>
          <p:cNvPr id="21" name="TextBox 20">
            <a:extLst>
              <a:ext uri="{FF2B5EF4-FFF2-40B4-BE49-F238E27FC236}">
                <a16:creationId xmlns:a16="http://schemas.microsoft.com/office/drawing/2014/main" id="{1FBB149A-A85B-8277-816B-6F4C0A85686B}"/>
              </a:ext>
            </a:extLst>
          </p:cNvPr>
          <p:cNvSpPr txBox="1"/>
          <p:nvPr/>
        </p:nvSpPr>
        <p:spPr>
          <a:xfrm>
            <a:off x="5041155" y="3698559"/>
            <a:ext cx="736270" cy="369332"/>
          </a:xfrm>
          <a:prstGeom prst="rect">
            <a:avLst/>
          </a:prstGeom>
          <a:noFill/>
        </p:spPr>
        <p:txBody>
          <a:bodyPr wrap="square" rtlCol="0">
            <a:spAutoFit/>
          </a:bodyPr>
          <a:lstStyle/>
          <a:p>
            <a:r>
              <a:rPr lang="en-HK" dirty="0"/>
              <a:t>0.551</a:t>
            </a:r>
          </a:p>
        </p:txBody>
      </p:sp>
      <p:pic>
        <p:nvPicPr>
          <p:cNvPr id="23" name="Picture 22" descr="Chart, histogram&#10;&#10;Description automatically generated">
            <a:extLst>
              <a:ext uri="{FF2B5EF4-FFF2-40B4-BE49-F238E27FC236}">
                <a16:creationId xmlns:a16="http://schemas.microsoft.com/office/drawing/2014/main" id="{F8C6B70C-BA6E-FFF3-8F7C-02A5D1C16B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27164" y="3483261"/>
            <a:ext cx="3498991" cy="2886265"/>
          </a:xfrm>
          <a:prstGeom prst="rect">
            <a:avLst/>
          </a:prstGeom>
        </p:spPr>
      </p:pic>
      <p:cxnSp>
        <p:nvCxnSpPr>
          <p:cNvPr id="25" name="Straight Arrow Connector 24">
            <a:extLst>
              <a:ext uri="{FF2B5EF4-FFF2-40B4-BE49-F238E27FC236}">
                <a16:creationId xmlns:a16="http://schemas.microsoft.com/office/drawing/2014/main" id="{A6476113-CC08-6602-C9FC-1E7F7A83F132}"/>
              </a:ext>
            </a:extLst>
          </p:cNvPr>
          <p:cNvCxnSpPr>
            <a:cxnSpLocks/>
          </p:cNvCxnSpPr>
          <p:nvPr/>
        </p:nvCxnSpPr>
        <p:spPr>
          <a:xfrm flipV="1">
            <a:off x="9400032" y="6114671"/>
            <a:ext cx="0" cy="354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239084E-657A-2DF6-70FF-D0E087644C23}"/>
              </a:ext>
            </a:extLst>
          </p:cNvPr>
          <p:cNvSpPr txBox="1"/>
          <p:nvPr/>
        </p:nvSpPr>
        <p:spPr>
          <a:xfrm>
            <a:off x="9131285" y="6434951"/>
            <a:ext cx="1384316" cy="338554"/>
          </a:xfrm>
          <a:prstGeom prst="rect">
            <a:avLst/>
          </a:prstGeom>
          <a:noFill/>
        </p:spPr>
        <p:txBody>
          <a:bodyPr wrap="square" rtlCol="0">
            <a:spAutoFit/>
          </a:bodyPr>
          <a:lstStyle/>
          <a:p>
            <a:r>
              <a:rPr lang="en-HK" sz="1600" dirty="0"/>
              <a:t>delta’s sites </a:t>
            </a:r>
          </a:p>
        </p:txBody>
      </p:sp>
      <p:sp>
        <p:nvSpPr>
          <p:cNvPr id="28" name="TextBox 27">
            <a:extLst>
              <a:ext uri="{FF2B5EF4-FFF2-40B4-BE49-F238E27FC236}">
                <a16:creationId xmlns:a16="http://schemas.microsoft.com/office/drawing/2014/main" id="{89121B4F-7932-F599-601E-02CD5CBBCE6F}"/>
              </a:ext>
            </a:extLst>
          </p:cNvPr>
          <p:cNvSpPr txBox="1"/>
          <p:nvPr/>
        </p:nvSpPr>
        <p:spPr>
          <a:xfrm>
            <a:off x="10288576" y="6300212"/>
            <a:ext cx="1993766" cy="584775"/>
          </a:xfrm>
          <a:prstGeom prst="rect">
            <a:avLst/>
          </a:prstGeom>
          <a:noFill/>
        </p:spPr>
        <p:txBody>
          <a:bodyPr wrap="square" rtlCol="0">
            <a:spAutoFit/>
          </a:bodyPr>
          <a:lstStyle/>
          <a:p>
            <a:r>
              <a:rPr lang="en-HK" sz="1600"/>
              <a:t>around 120 sites in this two range</a:t>
            </a:r>
          </a:p>
        </p:txBody>
      </p:sp>
      <p:sp>
        <p:nvSpPr>
          <p:cNvPr id="29" name="TextBox 28">
            <a:extLst>
              <a:ext uri="{FF2B5EF4-FFF2-40B4-BE49-F238E27FC236}">
                <a16:creationId xmlns:a16="http://schemas.microsoft.com/office/drawing/2014/main" id="{3DAA6907-B6A8-8B30-C5F6-495FE70D3FFB}"/>
              </a:ext>
            </a:extLst>
          </p:cNvPr>
          <p:cNvSpPr txBox="1"/>
          <p:nvPr/>
        </p:nvSpPr>
        <p:spPr>
          <a:xfrm>
            <a:off x="8654119" y="3942773"/>
            <a:ext cx="1634457" cy="369332"/>
          </a:xfrm>
          <a:prstGeom prst="rect">
            <a:avLst/>
          </a:prstGeom>
          <a:noFill/>
        </p:spPr>
        <p:txBody>
          <a:bodyPr wrap="square" rtlCol="0">
            <a:spAutoFit/>
          </a:bodyPr>
          <a:lstStyle/>
          <a:p>
            <a:r>
              <a:rPr lang="en-HK" dirty="0"/>
              <a:t>0.569   0.726</a:t>
            </a:r>
          </a:p>
        </p:txBody>
      </p:sp>
      <mc:AlternateContent xmlns:mc="http://schemas.openxmlformats.org/markup-compatibility/2006">
        <mc:Choice xmlns:p14="http://schemas.microsoft.com/office/powerpoint/2010/main" Requires="p14">
          <p:contentPart p14:bwMode="auto" r:id="rId9">
            <p14:nvContentPartPr>
              <p14:cNvPr id="2" name="墨迹 1">
                <a:extLst>
                  <a:ext uri="{FF2B5EF4-FFF2-40B4-BE49-F238E27FC236}">
                    <a16:creationId xmlns:a16="http://schemas.microsoft.com/office/drawing/2014/main" id="{76B89AC8-EB3C-2B20-800B-0A5D1CCDBF3E}"/>
                  </a:ext>
                </a:extLst>
              </p14:cNvPr>
              <p14:cNvContentPartPr/>
              <p14:nvPr/>
            </p14:nvContentPartPr>
            <p14:xfrm>
              <a:off x="9351603" y="5867591"/>
              <a:ext cx="190800" cy="25560"/>
            </p14:xfrm>
          </p:contentPart>
        </mc:Choice>
        <mc:Fallback>
          <p:pic>
            <p:nvPicPr>
              <p:cNvPr id="2" name="墨迹 1">
                <a:extLst>
                  <a:ext uri="{FF2B5EF4-FFF2-40B4-BE49-F238E27FC236}">
                    <a16:creationId xmlns:a16="http://schemas.microsoft.com/office/drawing/2014/main" id="{76B89AC8-EB3C-2B20-800B-0A5D1CCDBF3E}"/>
                  </a:ext>
                </a:extLst>
              </p:cNvPr>
              <p:cNvPicPr/>
              <p:nvPr/>
            </p:nvPicPr>
            <p:blipFill>
              <a:blip r:embed="rId10"/>
              <a:stretch>
                <a:fillRect/>
              </a:stretch>
            </p:blipFill>
            <p:spPr>
              <a:xfrm>
                <a:off x="9342603" y="5858591"/>
                <a:ext cx="20844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6" name="墨迹 5">
                <a:extLst>
                  <a:ext uri="{FF2B5EF4-FFF2-40B4-BE49-F238E27FC236}">
                    <a16:creationId xmlns:a16="http://schemas.microsoft.com/office/drawing/2014/main" id="{9A334CD2-97D1-646D-7AC5-B44D9B579524}"/>
                  </a:ext>
                </a:extLst>
              </p14:cNvPr>
              <p14:cNvContentPartPr/>
              <p14:nvPr/>
            </p14:nvContentPartPr>
            <p14:xfrm>
              <a:off x="1159803" y="1487471"/>
              <a:ext cx="240840" cy="188640"/>
            </p14:xfrm>
          </p:contentPart>
        </mc:Choice>
        <mc:Fallback>
          <p:pic>
            <p:nvPicPr>
              <p:cNvPr id="6" name="墨迹 5">
                <a:extLst>
                  <a:ext uri="{FF2B5EF4-FFF2-40B4-BE49-F238E27FC236}">
                    <a16:creationId xmlns:a16="http://schemas.microsoft.com/office/drawing/2014/main" id="{9A334CD2-97D1-646D-7AC5-B44D9B579524}"/>
                  </a:ext>
                </a:extLst>
              </p:cNvPr>
              <p:cNvPicPr/>
              <p:nvPr/>
            </p:nvPicPr>
            <p:blipFill>
              <a:blip r:embed="rId12"/>
              <a:stretch>
                <a:fillRect/>
              </a:stretch>
            </p:blipFill>
            <p:spPr>
              <a:xfrm>
                <a:off x="1150790" y="1478488"/>
                <a:ext cx="258506" cy="206246"/>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墨迹 9">
                <a:extLst>
                  <a:ext uri="{FF2B5EF4-FFF2-40B4-BE49-F238E27FC236}">
                    <a16:creationId xmlns:a16="http://schemas.microsoft.com/office/drawing/2014/main" id="{79824CD6-A211-F3B0-A80E-9EDAE1FE3E48}"/>
                  </a:ext>
                </a:extLst>
              </p14:cNvPr>
              <p14:cNvContentPartPr/>
              <p14:nvPr/>
            </p14:nvContentPartPr>
            <p14:xfrm>
              <a:off x="5062203" y="1337351"/>
              <a:ext cx="256320" cy="243000"/>
            </p14:xfrm>
          </p:contentPart>
        </mc:Choice>
        <mc:Fallback>
          <p:pic>
            <p:nvPicPr>
              <p:cNvPr id="10" name="墨迹 9">
                <a:extLst>
                  <a:ext uri="{FF2B5EF4-FFF2-40B4-BE49-F238E27FC236}">
                    <a16:creationId xmlns:a16="http://schemas.microsoft.com/office/drawing/2014/main" id="{79824CD6-A211-F3B0-A80E-9EDAE1FE3E48}"/>
                  </a:ext>
                </a:extLst>
              </p:cNvPr>
              <p:cNvPicPr/>
              <p:nvPr/>
            </p:nvPicPr>
            <p:blipFill>
              <a:blip r:embed="rId14"/>
              <a:stretch>
                <a:fillRect/>
              </a:stretch>
            </p:blipFill>
            <p:spPr>
              <a:xfrm>
                <a:off x="5053203" y="1328351"/>
                <a:ext cx="273960" cy="260640"/>
              </a:xfrm>
              <a:prstGeom prst="rect">
                <a:avLst/>
              </a:prstGeom>
            </p:spPr>
          </p:pic>
        </mc:Fallback>
      </mc:AlternateContent>
      <p:grpSp>
        <p:nvGrpSpPr>
          <p:cNvPr id="22" name="组合 21">
            <a:extLst>
              <a:ext uri="{FF2B5EF4-FFF2-40B4-BE49-F238E27FC236}">
                <a16:creationId xmlns:a16="http://schemas.microsoft.com/office/drawing/2014/main" id="{DF44A20D-F62A-6BF7-BAFE-3746B4001FD2}"/>
              </a:ext>
            </a:extLst>
          </p:cNvPr>
          <p:cNvGrpSpPr/>
          <p:nvPr/>
        </p:nvGrpSpPr>
        <p:grpSpPr>
          <a:xfrm>
            <a:off x="9411363" y="4250471"/>
            <a:ext cx="465840" cy="206280"/>
            <a:chOff x="9411363" y="4250471"/>
            <a:chExt cx="465840" cy="206280"/>
          </a:xfrm>
        </p:grpSpPr>
        <mc:AlternateContent xmlns:mc="http://schemas.openxmlformats.org/markup-compatibility/2006">
          <mc:Choice xmlns:p14="http://schemas.microsoft.com/office/powerpoint/2010/main" Requires="p14">
            <p:contentPart p14:bwMode="auto" r:id="rId15">
              <p14:nvContentPartPr>
                <p14:cNvPr id="14" name="墨迹 13">
                  <a:extLst>
                    <a:ext uri="{FF2B5EF4-FFF2-40B4-BE49-F238E27FC236}">
                      <a16:creationId xmlns:a16="http://schemas.microsoft.com/office/drawing/2014/main" id="{3FBE7992-3A09-C36C-2968-0ED43B47371F}"/>
                    </a:ext>
                  </a:extLst>
                </p14:cNvPr>
                <p14:cNvContentPartPr/>
                <p14:nvPr/>
              </p14:nvContentPartPr>
              <p14:xfrm>
                <a:off x="9411363" y="4250471"/>
                <a:ext cx="465840" cy="8640"/>
              </p14:xfrm>
            </p:contentPart>
          </mc:Choice>
          <mc:Fallback>
            <p:pic>
              <p:nvPicPr>
                <p:cNvPr id="14" name="墨迹 13">
                  <a:extLst>
                    <a:ext uri="{FF2B5EF4-FFF2-40B4-BE49-F238E27FC236}">
                      <a16:creationId xmlns:a16="http://schemas.microsoft.com/office/drawing/2014/main" id="{3FBE7992-3A09-C36C-2968-0ED43B47371F}"/>
                    </a:ext>
                  </a:extLst>
                </p:cNvPr>
                <p:cNvPicPr/>
                <p:nvPr/>
              </p:nvPicPr>
              <p:blipFill>
                <a:blip r:embed="rId16"/>
                <a:stretch>
                  <a:fillRect/>
                </a:stretch>
              </p:blipFill>
              <p:spPr>
                <a:xfrm>
                  <a:off x="9402363" y="4241831"/>
                  <a:ext cx="483480" cy="25574"/>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8" name="墨迹 17">
                  <a:extLst>
                    <a:ext uri="{FF2B5EF4-FFF2-40B4-BE49-F238E27FC236}">
                      <a16:creationId xmlns:a16="http://schemas.microsoft.com/office/drawing/2014/main" id="{5A254B9D-4436-58A3-0275-071E1B996295}"/>
                    </a:ext>
                  </a:extLst>
                </p14:cNvPr>
                <p14:cNvContentPartPr/>
                <p14:nvPr/>
              </p14:nvContentPartPr>
              <p14:xfrm>
                <a:off x="9660123" y="4297991"/>
                <a:ext cx="115920" cy="158760"/>
              </p14:xfrm>
            </p:contentPart>
          </mc:Choice>
          <mc:Fallback>
            <p:pic>
              <p:nvPicPr>
                <p:cNvPr id="18" name="墨迹 17">
                  <a:extLst>
                    <a:ext uri="{FF2B5EF4-FFF2-40B4-BE49-F238E27FC236}">
                      <a16:creationId xmlns:a16="http://schemas.microsoft.com/office/drawing/2014/main" id="{5A254B9D-4436-58A3-0275-071E1B996295}"/>
                    </a:ext>
                  </a:extLst>
                </p:cNvPr>
                <p:cNvPicPr/>
                <p:nvPr/>
              </p:nvPicPr>
              <p:blipFill>
                <a:blip r:embed="rId18"/>
                <a:stretch>
                  <a:fillRect/>
                </a:stretch>
              </p:blipFill>
              <p:spPr>
                <a:xfrm>
                  <a:off x="9651095" y="4288971"/>
                  <a:ext cx="133615" cy="176440"/>
                </a:xfrm>
                <a:prstGeom prst="rect">
                  <a:avLst/>
                </a:prstGeom>
              </p:spPr>
            </p:pic>
          </mc:Fallback>
        </mc:AlternateContent>
      </p:grpSp>
    </p:spTree>
    <p:extLst>
      <p:ext uri="{BB962C8B-B14F-4D97-AF65-F5344CB8AC3E}">
        <p14:creationId xmlns:p14="http://schemas.microsoft.com/office/powerpoint/2010/main" val="1463335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805</Words>
  <Application>Microsoft Office PowerPoint</Application>
  <PresentationFormat>Widescreen</PresentationFormat>
  <Paragraphs>130</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 Mengqi</dc:creator>
  <cp:lastModifiedBy>JIA Mengqi</cp:lastModifiedBy>
  <cp:revision>1</cp:revision>
  <dcterms:created xsi:type="dcterms:W3CDTF">2022-10-25T04:52:56Z</dcterms:created>
  <dcterms:modified xsi:type="dcterms:W3CDTF">2022-11-17T09:05:06Z</dcterms:modified>
</cp:coreProperties>
</file>